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点检是把故障挡在发生之前。漏检一次，可能换来一次非计划停机与整线停摆。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定部位、定标准、定周期。三样缺一，点检就退化成走形式。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对照标准值判定，超差即记录、即上报，不做经验性放行。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关键项留痕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2026-10-16T16:38:06Z</dcterms:created>
  <dcterms:modified xsi:type="dcterms:W3CDTF">2026-10-16T16:38:06Z</dcterms:modified>
</cp:coreProperties>
</file>