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4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5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6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上季度点检执行率（按类别）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润滑系统</c:v>
                </c:pt>
                <c:pt idx="1">
                  <c:v>电气控制</c:v>
                </c:pt>
                <c:pt idx="2">
                  <c:v>传动部件</c:v>
                </c:pt>
                <c:pt idx="3">
                  <c:v>安全防护</c:v>
                </c:pt>
                <c:pt idx="4">
                  <c:v>气路系统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56BD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9499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点检是把故障挡在发生之前。漏检一次，可能换来一次非计划停机与整线停摆。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定部位、定标准、定周期。三样缺一，点检就退化成走形式。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对照标准值判定，超差即记录、即上报，不做经验性放行。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逐项对照标准确认，靠手感略过的部位被重新纳入。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天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异常响应缩短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超差当场生成记录并上报，不再等到停机才发现。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关键项留痕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每条记录可追到人与时间，责任界定不靠回忆。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留痕迹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现场记录当日归档，原始数据可回看。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超差即上报，不做经验性豁免。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跟到关闭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整改跟踪到闭环，未关闭不销项。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点检闭环的三个动作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照标准查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按点检卡逐项确认，不做经验性跳过。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超差就记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判定为异常的，当场记录并上报。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跟到关闭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异常项跟踪整改，闭环才算完成。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2026-10-16T16:38:11Z</dcterms:created>
  <dcterms:modified xsi:type="dcterms:W3CDTF">2026-10-16T16:38:11Z</dcterms:modified>
</cp:coreProperties>
</file>