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40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41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42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上线前后关键指标对比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点检及时率</c:v>
                </c:pt>
                <c:pt idx="1">
                  <c:v>异常响应</c:v>
                </c:pt>
                <c:pt idx="2">
                  <c:v>维修闭环</c:v>
                </c:pt>
                <c:pt idx="3">
                  <c:v>报表准确率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9CFF0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C9FDD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记录散落、统计靠手工，问题往往出在看不见。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6235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382905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82905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382905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报表耗时缩短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382905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1030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64770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47700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647700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点检留痕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647700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5825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12495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421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12495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6" name="Text 20"/>
          <p:cNvSpPr txBox="1"/>
          <p:nvPr/>
        </p:nvSpPr>
        <p:spPr>
          <a:xfrm>
            <a:off x="912495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设备综合效率提升</a:t>
            </a:r>
            <a:endParaRPr lang="en-US" sz="1350" dirty="0"/>
          </a:p>
        </p:txBody>
      </p:sp>
      <p:sp>
        <p:nvSpPr>
          <p:cNvPr id="27" name="Text 21"/>
          <p:cNvSpPr txBox="1"/>
          <p:nvPr/>
        </p:nvSpPr>
        <p:spPr>
          <a:xfrm>
            <a:off x="912495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故障减少与响应提速共同拉动 OEE。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2251710"/>
            <a:ext cx="1036320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9" name="Shape 7"/>
          <p:cNvSpPr/>
          <p:nvPr/>
        </p:nvSpPr>
        <p:spPr>
          <a:xfrm>
            <a:off x="3712464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12464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3712464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12464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3" name="Shape 11"/>
          <p:cNvSpPr/>
          <p:nvPr/>
        </p:nvSpPr>
        <p:spPr>
          <a:xfrm>
            <a:off x="6510528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0528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6510528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10528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7" name="Shape 15"/>
          <p:cNvSpPr/>
          <p:nvPr/>
        </p:nvSpPr>
        <p:spPr>
          <a:xfrm>
            <a:off x="9308592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08592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9308592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308592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设备健康度与故障率一屏掌握。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台账管理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设备台账、备件与档案集中管理。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多厂协同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集团多厂区统一标准、分级权限。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为什么是我们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懂现场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从车间需求长出来的产品，不是纸上功能。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能落地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轻部署、快上手，不用改造现有流程。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可扩展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从小厂区起步，按需扩展不浪费。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围绕「商业计划书」场景的关键能力，帮助更快落地。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围绕「商业计划书」场景的关键能力，帮助更快落地。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围绕「商业计划书」场景的关键能力，帮助更快落地。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2026-10-16T16:39:09Z</dcterms:created>
  <dcterms:modified xsi:type="dcterms:W3CDTF">2026-10-16T16:39:09Z</dcterms:modified>
</cp:coreProperties>
</file>