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46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47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48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4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各模块预期节能贡献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95F41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Pt>
            <c:idx val="4"/>
            <c:bubble3D val="0"/>
            <c:spPr>
              <a:solidFill>
                <a:srgbClr val="B95F41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照明控制</c:v>
                </c:pt>
                <c:pt idx="1">
                  <c:v>空调联动</c:v>
                </c:pt>
                <c:pt idx="2">
                  <c:v>电梯调度</c:v>
                </c:pt>
                <c:pt idx="3">
                  <c:v>水泵变频</c:v>
                </c:pt>
                <c:pt idx="4">
                  <c:v>其他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image" Target="../media/image-1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9CFF0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C9FDD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项目提案 · 园区数字化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把分散的系统连起来，让园区运营有一张底图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门禁、能耗、停车、安防各成系统，数据不通。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统一平台接入，把底层数据汇到一张底图上。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按安防、能耗、通行、服务四类场景逐步上线。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综合能耗下降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用能监测与策略控制带来的节降空间。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6235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382905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82905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382905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事件响应提速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382905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告警联动与统一调度缩短处置时间。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1030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64770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47700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647700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人力投入优化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647700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重复性巡检由系统替代。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5825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23" name="Shape 18"/>
          <p:cNvSpPr/>
          <p:nvPr/>
        </p:nvSpPr>
        <p:spPr>
          <a:xfrm>
            <a:off x="912495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421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12495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6" name="Text 20"/>
          <p:cNvSpPr txBox="1"/>
          <p:nvPr/>
        </p:nvSpPr>
        <p:spPr>
          <a:xfrm>
            <a:off x="912495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租户满意度提升</a:t>
            </a:r>
            <a:endParaRPr lang="en-US" sz="1350" dirty="0"/>
          </a:p>
        </p:txBody>
      </p:sp>
      <p:sp>
        <p:nvSpPr>
          <p:cNvPr id="27" name="Text 21"/>
          <p:cNvSpPr txBox="1"/>
          <p:nvPr/>
        </p:nvSpPr>
        <p:spPr>
          <a:xfrm>
            <a:off x="912495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通行与服务体验改善带来的正向反馈。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 vs 改造后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纸质点检表，随手填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异常靠口头转达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数据月底才汇总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责任难以追溯到人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改造后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移动端点检，现场留痕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数据实时看板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2251710"/>
            <a:ext cx="1036320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9" name="Shape 7"/>
          <p:cNvSpPr/>
          <p:nvPr/>
        </p:nvSpPr>
        <p:spPr>
          <a:xfrm>
            <a:off x="3712464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712464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1" name="Text 9"/>
          <p:cNvSpPr txBox="1"/>
          <p:nvPr/>
        </p:nvSpPr>
        <p:spPr>
          <a:xfrm>
            <a:off x="3712464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12464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3" name="Shape 11"/>
          <p:cNvSpPr/>
          <p:nvPr/>
        </p:nvSpPr>
        <p:spPr>
          <a:xfrm>
            <a:off x="6510528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10528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6510528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10528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7" name="Shape 15"/>
          <p:cNvSpPr/>
          <p:nvPr/>
        </p:nvSpPr>
        <p:spPr>
          <a:xfrm>
            <a:off x="9308592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308592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9308592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308592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各模块预期节能贡献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四大场景能力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智慧安防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视频联动与周界告警统一调度。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能耗管理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水电气分项计量与异常用能提醒。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智慧通行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车牌识别、无感支付、车位引导。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园区服务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报修、访客、通知一站式办理。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统一平台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多系统接入，数据汇到底图。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运营看板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关键指标一屏呈现，辅助管理决策。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方案的三条底线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不重复建设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能用现有设备接入的，不推倒重来。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可分期投入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按预算分阶段，不一次压垮资金。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有量化目标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每个模块对应可衡量的结果。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围绕「商业计划书」场景的关键能力，帮助更快落地。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围绕「商业计划书」场景的关键能力，帮助更快落地。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围绕「商业计划书」场景的关键能力，帮助更快落地。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期待与您进一步沟通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2026-10-16T16:39:19Z</dcterms:created>
  <dcterms:modified xsi:type="dcterms:W3CDTF">2026-10-16T16:39:19Z</dcterms:modified>
</cp:coreProperties>
</file>