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5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5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全年传播热度节奏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95F41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bubble3D val="0"/>
            <c:spPr>
              <a:solidFill>
                <a:srgbClr val="B95F4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1月</c:v>
                </c:pt>
                <c:pt idx="1">
                  <c:v>4月</c:v>
                </c:pt>
                <c:pt idx="2">
                  <c:v>6月</c:v>
                </c:pt>
                <c:pt idx="3">
                  <c:v>9月</c:v>
                </c:pt>
                <c:pt idx="4">
                  <c:v>11月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谁在买、为什么买、在哪被触达，先把画像画清楚。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大促、日常、节点三条线，错峰发力。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目标曝光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互动率提升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转化率目标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内容生产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围绕主张做系列化内容。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渠道分发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按人群选渠道，不作全量投放。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数据复盘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每阶段看效果，动态挪预算。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提案要回答的三个问题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对谁说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人群画像与触达路径。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说什么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核心主张与内容矩阵。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怎么说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渠道组合与投放节奏。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市场营销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围绕「市场营销」场景的关键能力，帮助更快落地。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围绕「市场营销」场景的关键能力，帮助更快落地。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围绕「市场营销」场景的关键能力，帮助更快落地。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2026-10-16T16:39:29Z</dcterms:created>
  <dcterms:modified xsi:type="dcterms:W3CDTF">2026-10-16T16:39:29Z</dcterms:modified>
</cp:coreProperties>
</file>