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6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62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63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6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1.xlsx"/></Relationships>
</file>

<file path=ppt/charts/_rels/chart6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2.xlsx"/></Relationships>
</file>

<file path=ppt/charts/_rels/chart6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63.xlsx"/></Relationships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本季产品线占比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通勤外套</c:v>
                </c:pt>
                <c:pt idx="1">
                  <c:v>针织内搭</c:v>
                </c:pt>
                <c:pt idx="2">
                  <c:v>下装</c:v>
                </c:pt>
                <c:pt idx="3">
                  <c:v>配饰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通勤外套</c:v>
                  </c:pt>
                  <c:pt idx="1">
                    <c:v>针织内搭</c:v>
                  </c:pt>
                  <c:pt idx="2">
                    <c:v>下装</c:v>
                  </c:pt>
                  <c:pt idx="3">
                    <c:v>配饰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34</c:v>
                </c:pt>
                <c:pt idx="1">
                  <c:v>28</c:v>
                </c:pt>
                <c:pt idx="2">
                  <c:v>22</c:v>
                </c:pt>
                <c:pt idx="3">
                  <c:v>16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6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9CFF0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C9FDD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新品发布 · 秋冬秀场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从面料到廓形，讲清这一季的设计语言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本季三个看点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这一季从城市的秋日光影里找颜色与质感。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保暖不臃肿，是这一季面料的核心诉求。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松弛的廓形配大地色，日常也好穿。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本季三个看点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款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新品数量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覆盖通勤、休闲、出席三类场合。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种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主推面料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羊毛混纺、再生纤维、功能性面料。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色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核心配色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以驼、棕、灰为主的秋冬序列。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vs 改造后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纸质点检表，随手填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异常靠口头转达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数据月底才汇总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责任难以追溯到人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改造后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移动端点检，现场留痕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数据实时看板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2251710"/>
            <a:ext cx="1036320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9" name="Shape 7"/>
          <p:cNvSpPr/>
          <p:nvPr/>
        </p:nvSpPr>
        <p:spPr>
          <a:xfrm>
            <a:off x="3712464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12464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1" name="Text 9"/>
          <p:cNvSpPr txBox="1"/>
          <p:nvPr/>
        </p:nvSpPr>
        <p:spPr>
          <a:xfrm>
            <a:off x="3712464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12464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3" name="Shape 11"/>
          <p:cNvSpPr/>
          <p:nvPr/>
        </p:nvSpPr>
        <p:spPr>
          <a:xfrm>
            <a:off x="6510528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10528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6510528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10528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7" name="Shape 15"/>
          <p:cNvSpPr/>
          <p:nvPr/>
        </p:nvSpPr>
        <p:spPr>
          <a:xfrm>
            <a:off x="9308592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308592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9308592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308592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本季产品线占比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设计六要素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从城市光影提炼色与形。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手感与保暖兼得。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松弛但有骨架。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配色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大地色系贯穿。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细节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扣件、缝线经得起近看。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场景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通勤与休闲都能穿。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为什么是这一季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颜色好搭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大地色系不挑人、易搭配。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面料舒服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触感与保暖平衡得当。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版型包容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松弛廓形对不同身形友好。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发布会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围绕「发布会」场景的关键能力，帮助更快落地。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围绕「发布会」场景的关键能力，帮助更快落地。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围绕「发布会」场景的关键能力，帮助更快落地。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灵感来源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面料升级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廓形与配色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搭配建议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秋冬系列新品发布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秋冬系列现已上市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89CFF0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2026-10-16T16:39:44Z</dcterms:created>
  <dcterms:modified xsi:type="dcterms:W3CDTF">2026-10-16T16:39:44Z</dcterms:modified>
</cp:coreProperties>
</file>