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6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5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66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6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这一季从城市的秋日光影里找颜色与质感。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保暖不臃肿，是这一季面料的核心诉求。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松弛的廓形配大地色，日常也好穿。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款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新品数量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覆盖通勤、休闲、出席三类场合。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主推面料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羊毛混纺、再生纤维、功能性面料。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色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核心配色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以驼、棕、灰为主的秋冬序列。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为什么是这一季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颜色好搭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大地色系不挑人、易搭配。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面料舒服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触感与保暖平衡得当。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版型包容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松弛廓形对不同身形友好。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2026-10-16T16:39:48Z</dcterms:created>
  <dcterms:modified xsi:type="dcterms:W3CDTF">2026-10-16T16:39:48Z</dcterms:modified>
</cp:coreProperties>
</file>