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6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6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69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6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</c:v>
                </c:pt>
              </c:strCache>
            </c:strRef>
          </c:tx>
          <c:spPr>
            <a:solidFill>
              <a:srgbClr val="48505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89EA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3B3F45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bubble3D val="0"/>
            <c:spPr>
              <a:solidFill>
                <a:srgbClr val="989EA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3B3F45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485059"/>
            </a:solidFill>
            <a:ln w="25400" cap="flat">
              <a:solidFill>
                <a:srgbClr val="48505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485059"/>
              </a:solidFill>
              <a:ln w="9525" cap="flat">
                <a:solidFill>
                  <a:srgbClr val="48505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B3F45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5C697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4A545F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设备综合效率、故障率、维修及时率，逐项对表。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点检标准化、备件优化、技改推进各有进展。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老设备故障偏多，备件周转仍需加快。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较去年提升 4 个百分点。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点检与预防性维修共同见效。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响应机制优化后的完成水平。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5C697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75604E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5604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4A545F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5C697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CBFC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B6BCC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2026-10-16T16:39:54Z</dcterms:created>
  <dcterms:modified xsi:type="dcterms:W3CDTF">2026-10-16T16:39:54Z</dcterms:modified>
</cp:coreProperties>
</file>