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0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0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0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0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0.xlsx"/></Relationships>
</file>

<file path=ppt/charts/_rels/chart10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1.xlsx"/></Relationships>
</file>

<file path=ppt/charts/_rels/chart10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A2BE2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5B159C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为什么做这个课题，临床或科学上的空白在哪。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入组样本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符合入排标准的有效样本量。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关键指标改善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主要终点指标的相对改善幅度。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篇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产出论文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研究期内发表与投稿情况。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D1AC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A2BE2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2026-10-16T16:40:50Z</dcterms:created>
  <dcterms:modified xsi:type="dcterms:W3CDTF">2026-10-16T16:40:50Z</dcterms:modified>
</cp:coreProperties>
</file>