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18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19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20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8.xlsx"/></Relationships>
</file>

<file path=ppt/charts/_rels/chart1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9.xlsx"/></Relationships>
</file>

<file path=ppt/charts/_rels/chart1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0.xlsx"/></Relationships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负责模块的关键指标表现</c:v>
                </c:pt>
              </c:strCache>
            </c:strRef>
          </c:tx>
          <c:spPr>
            <a:solidFill>
              <a:srgbClr val="48505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89EA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用户留存</c:v>
                  </c:pt>
                  <c:pt idx="1">
                    <c:v>转化率</c:v>
                  </c:pt>
                  <c:pt idx="2">
                    <c:v>活跃度</c:v>
                  </c:pt>
                  <c:pt idx="3">
                    <c:v>满意度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3B3F45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bubble3D val="0"/>
            <c:spPr>
              <a:solidFill>
                <a:srgbClr val="989EA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用户留存</c:v>
                </c:pt>
                <c:pt idx="1">
                  <c:v>转化率</c:v>
                </c:pt>
                <c:pt idx="2">
                  <c:v>活跃度</c:v>
                </c:pt>
                <c:pt idx="3">
                  <c:v>满意度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</c:ser>
        <c:firstSliceAng val="0"/>
        <c:holeSize val="50"/>
      </c:doughnutChart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3B3F45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485059"/>
            </a:solidFill>
            <a:ln w="25400" cap="flat">
              <a:solidFill>
                <a:srgbClr val="48505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485059"/>
              </a:solidFill>
              <a:ln w="9525" cap="flat">
                <a:solidFill>
                  <a:srgbClr val="48505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用户留存</c:v>
                  </c:pt>
                  <c:pt idx="1">
                    <c:v>转化率</c:v>
                  </c:pt>
                  <c:pt idx="2">
                    <c:v>活跃度</c:v>
                  </c:pt>
                  <c:pt idx="3">
                    <c:v>满意度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B3F45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5C697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4A545F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· 个人作品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五年产品经验，擅长从 0 到 1 打磨可用的产品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三个能说明能力的数字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负责模块的关键指标表现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做过什么、擅长什么、想去哪，开门见山。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需求分析、方案设计、跨团队推进。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两到三个项目，讲清角色与结果。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三个能说明能力的数字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产品经验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 B 端与 C 端产品线。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关键指标提升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负责模块的核心指标变化。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主导项目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从立项到上线全程参与。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负责模块的关键指标表现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六项技能标签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需求分析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访谈、调研、竞品分析。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方案设计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原型、流程、规则设计。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数据分析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漏斗、留存、归因分析。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项目推进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跨部门协作与节奏把控。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用户沟通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把用户的话翻译成需求。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文档能力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需求文档清晰、可执行。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为什么选我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能落地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不止会想，还能推动上线。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懂业务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能把业务语言翻译成产品方案。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看数据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用数据验证效果，不做拍脑袋的决策。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5C697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围绕「求职简历」场景的关键能力，帮助更快落地。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75604E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5604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4A545F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5C697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CBFC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感谢阅读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B6BCC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5C6976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2026-10-16T16:41:21Z</dcterms:created>
  <dcterms:modified xsi:type="dcterms:W3CDTF">2026-10-16T16:41:21Z</dcterms:modified>
</cp:coreProperties>
</file>