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2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2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2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1.xlsx"/></Relationships>
</file>

<file path=ppt/charts/_rels/chart1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2.xlsx"/></Relationships>
</file>

<file path=ppt/charts/_rels/chart1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3.xlsx"/></Relationships>
</file>

<file path=ppt/charts/chart1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工作精力分布</c:v>
                </c:pt>
              </c:strCache>
            </c:strRef>
          </c:tx>
          <c:spPr>
            <a:solidFill>
              <a:srgbClr val="48505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89EA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临床护理</c:v>
                  </c:pt>
                  <c:pt idx="1">
                    <c:v>病情观察</c:v>
                  </c:pt>
                  <c:pt idx="2">
                    <c:v>文书记录</c:v>
                  </c:pt>
                  <c:pt idx="3">
                    <c:v>带教学习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18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3B3F45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1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bubble3D val="0"/>
            <c:spPr>
              <a:solidFill>
                <a:srgbClr val="989EA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临床护理</c:v>
                </c:pt>
                <c:pt idx="1">
                  <c:v>病情观察</c:v>
                </c:pt>
                <c:pt idx="2">
                  <c:v>文书记录</c:v>
                </c:pt>
                <c:pt idx="3">
                  <c:v>带教学习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62</c:v>
                </c:pt>
                <c:pt idx="1">
                  <c:v>18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</c:ser>
        <c:firstSliceAng val="0"/>
        <c:holeSize val="50"/>
      </c:doughnutChart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3B3F45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1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485059"/>
            </a:solidFill>
            <a:ln w="25400" cap="flat">
              <a:solidFill>
                <a:srgbClr val="48505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485059"/>
              </a:solidFill>
              <a:ln w="9525" cap="flat">
                <a:solidFill>
                  <a:srgbClr val="48505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临床护理</c:v>
                  </c:pt>
                  <c:pt idx="1">
                    <c:v>病情观察</c:v>
                  </c:pt>
                  <c:pt idx="2">
                    <c:v>文书记录</c:v>
                  </c:pt>
                  <c:pt idx="3">
                    <c:v>带教学习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18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B3F45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5C6976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4A545F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· 个人履历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扎实的临床护理经验，耐心细致的职业习惯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三个能说明能力的数字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工作精力分布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执业资质、工作年限与擅长科室一目了然。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基础护理、专科护理与应急处置。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按岗位讲清职责与成果。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三个能说明能力的数字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临床经验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内科与急诊科室的工作经历。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起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护理差错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工作期间无护理差错记录。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人次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照护患者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累计参与护理的患者人次。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工作精力分布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六项技能标签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基础护理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静脉穿刺、导尿、换药等。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病情观察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生命体征监测与异常识别。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急救配合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心肺复苏与抢救配合。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护患沟通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耐心解释，安抚情绪。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护理文书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记录规范、及时、准确。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团队协作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与医生及同事高效配合。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我的三个特点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细心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操作规范，记录严谨。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耐心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面对情绪，能稳住场面。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肯学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持续参加继续教育。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5C697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围绕「求职简历」场景的关键能力，帮助更快落地。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围绕「求职简历」场景的关键能力，帮助更快落地。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围绕「求职简历」场景的关键能力，帮助更快落地。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75604E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5604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4A545F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5C6976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CBFC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感谢阅读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B6BCC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随时可安排面试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5C6976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ECDC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2026-10-16T16:41:26Z</dcterms:created>
  <dcterms:modified xsi:type="dcterms:W3CDTF">2026-10-16T16:41:26Z</dcterms:modified>
</cp:coreProperties>
</file>