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27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28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29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2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7.xlsx"/></Relationships>
</file>

<file path=ppt/charts/_rels/chart12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8.xlsx"/></Relationships>
</file>

<file path=ppt/charts/_rels/chart12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9.xlsx"/></Relationships>
</file>

<file path=ppt/charts/chart1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学习成果转化情况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集中学习</c:v>
                  </c:pt>
                  <c:pt idx="1">
                    <c:v>检视问题</c:v>
                  </c:pt>
                  <c:pt idx="2">
                    <c:v>整改完成</c:v>
                  </c:pt>
                  <c:pt idx="3">
                    <c:v>制度完善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92</c:v>
                </c:pt>
                <c:pt idx="2">
                  <c:v>85</c:v>
                </c:pt>
                <c:pt idx="3">
                  <c:v>78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1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集中学习</c:v>
                </c:pt>
                <c:pt idx="1">
                  <c:v>检视问题</c:v>
                </c:pt>
                <c:pt idx="2">
                  <c:v>整改完成</c:v>
                </c:pt>
                <c:pt idx="3">
                  <c:v>制度完善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100</c:v>
                </c:pt>
                <c:pt idx="1">
                  <c:v>92</c:v>
                </c:pt>
                <c:pt idx="2">
                  <c:v>85</c:v>
                </c:pt>
                <c:pt idx="3">
                  <c:v>78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1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集中学习</c:v>
                  </c:pt>
                  <c:pt idx="1">
                    <c:v>检视问题</c:v>
                  </c:pt>
                  <c:pt idx="2">
                    <c:v>整改完成</c:v>
                  </c:pt>
                  <c:pt idx="3">
                    <c:v>制度完善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92</c:v>
                </c:pt>
                <c:pt idx="2">
                  <c:v>85</c:v>
                </c:pt>
                <c:pt idx="3">
                  <c:v>78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image" Target="../media/image-11-9.png"/><Relationship Id="rId10" Type="http://schemas.openxmlformats.org/officeDocument/2006/relationships/image" Target="../media/image-11-10.sv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256BD9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94993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党建学习 · 专题宣讲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把学习内容讲实、讲透、讲到心里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学习的三个抓手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学习成果转化情况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为什么现在学、学什么、要解决什么问题。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把主要精神与要求分条讲清楚。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结合本单位工作，找差距、定方向。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学习的三个抓手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次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集中学习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阶段内组织的集中学习次数。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覆盖党员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应参加人员的参与比例。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整改事项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对照检视形成的问题清单。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 vs 标准式点检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经验式点检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靠老师傅手感判断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记录随手填、事后补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异常口头转达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标准式点检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对照标准值判定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现场留痕、当日归档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异常即上报、生成记录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学习成果转化情况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六个落实动作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原原本本学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读原著、学原文、悟原理。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联系实际讲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用身边事讲清大道理。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找准差距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对照要求检视问题。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明确方向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把问题对应到整改方向。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建立清单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整改事项逐条销号。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守住底线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纪律要求内化于心。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学习的三个要求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真学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不搞形式、不走过场。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真懂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理解准确，把握精神实质。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真做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落到岗位，体现在行动。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党政党建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围绕「党政党建」场景的关键能力，帮助更快落地。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围绕「党政党建」场景的关键能力，帮助更快落地。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围绕「党政党建」场景的关键能力，帮助更快落地。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落实要求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学习背景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核心内容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联系实际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落实要求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主题教育学习宣讲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以学促干，抓好落实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256BD9">
              <a:alpha val="34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256BD9">
              <a:alpha val="24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AAC5F0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2026-10-16T16:41:36Z</dcterms:created>
  <dcterms:modified xsi:type="dcterms:W3CDTF">2026-10-16T16:41:36Z</dcterms:modified>
</cp:coreProperties>
</file>