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33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34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35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3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3.xlsx"/></Relationships>
</file>

<file path=ppt/charts/_rels/chart13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4.xlsx"/></Relationships>
</file>

<file path=ppt/charts/_rels/chart13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5.xlsx"/></Relationships>
</file>

<file path=ppt/charts/chart1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活动期间预计客流走势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95F41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节前3天</c:v>
                  </c:pt>
                  <c:pt idx="1">
                    <c:v>第一天</c:v>
                  </c:pt>
                  <c:pt idx="2">
                    <c:v>第二天</c:v>
                  </c:pt>
                  <c:pt idx="3">
                    <c:v>第三天</c:v>
                  </c:pt>
                  <c:pt idx="4">
                    <c:v>节后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55</c:v>
                </c:pt>
                <c:pt idx="2">
                  <c:v>100</c:v>
                </c:pt>
                <c:pt idx="3">
                  <c:v>88</c:v>
                </c:pt>
                <c:pt idx="4">
                  <c:v>40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1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Pt>
            <c:idx val="4"/>
            <c:bubble3D val="0"/>
            <c:spPr>
              <a:solidFill>
                <a:srgbClr val="B95F41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节前3天</c:v>
                </c:pt>
                <c:pt idx="1">
                  <c:v>第一天</c:v>
                </c:pt>
                <c:pt idx="2">
                  <c:v>第二天</c:v>
                </c:pt>
                <c:pt idx="3">
                  <c:v>第三天</c:v>
                </c:pt>
                <c:pt idx="4">
                  <c:v>节后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30</c:v>
                </c:pt>
                <c:pt idx="1">
                  <c:v>55</c:v>
                </c:pt>
                <c:pt idx="2">
                  <c:v>100</c:v>
                </c:pt>
                <c:pt idx="3">
                  <c:v>88</c:v>
                </c:pt>
                <c:pt idx="4">
                  <c:v>40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1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节前3天</c:v>
                  </c:pt>
                  <c:pt idx="1">
                    <c:v>第一天</c:v>
                  </c:pt>
                  <c:pt idx="2">
                    <c:v>第二天</c:v>
                  </c:pt>
                  <c:pt idx="3">
                    <c:v>第三天</c:v>
                  </c:pt>
                  <c:pt idx="4">
                    <c:v>节后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55</c:v>
                </c:pt>
                <c:pt idx="2">
                  <c:v>100</c:v>
                </c:pt>
                <c:pt idx="3">
                  <c:v>88</c:v>
                </c:pt>
                <c:pt idx="4">
                  <c:v>40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image" Target="../media/image-12-9.png"/><Relationship Id="rId10" Type="http://schemas.openxmlformats.org/officeDocument/2006/relationships/image" Target="../media/image-12-10.sv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image" Target="../media/image-15-3.png"/><Relationship Id="rId4" Type="http://schemas.openxmlformats.org/officeDocument/2006/relationships/image" Target="../media/image-15-4.svg"/><Relationship Id="rId5" Type="http://schemas.openxmlformats.org/officeDocument/2006/relationships/image" Target="../media/image-15-5.png"/><Relationship Id="rId6" Type="http://schemas.openxmlformats.org/officeDocument/2006/relationships/image" Target="../media/image-15-6.svg"/><Relationship Id="rId7" Type="http://schemas.openxmlformats.org/officeDocument/2006/relationships/image" Target="../media/image-15-7.png"/><Relationship Id="rId8" Type="http://schemas.openxmlformats.org/officeDocument/2006/relationships/image" Target="../media/image-15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89CFF0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C9FDD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节庆活动 · 营销策划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双节同庆，把流量变成到访和口碑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活动目标的三个数字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围绕双节确定一句主标语。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白天夜间两条线，各有主打项目。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节前预热、节中造势、节后沉淀。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活动目标的三个数字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万人次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预计客流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活动期间的到访人次目标。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万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传播触达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线上内容的预计曝光量。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客单提升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联动消费带来的客单提升目标。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 vs 改造后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纸质点检表，随手填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异常靠口头转达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数据月底才汇总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责任难以追溯到人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改造后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移动端点检，现场留痕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异常自动生成工单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数据实时看板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2251710"/>
            <a:ext cx="10363200" cy="190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月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1125" dirty="0"/>
          </a:p>
        </p:txBody>
      </p:sp>
      <p:sp>
        <p:nvSpPr>
          <p:cNvPr id="9" name="Shape 7"/>
          <p:cNvSpPr/>
          <p:nvPr/>
        </p:nvSpPr>
        <p:spPr>
          <a:xfrm>
            <a:off x="3712464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712464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2 月</a:t>
            </a:r>
            <a:endParaRPr lang="en-US" sz="1125" dirty="0"/>
          </a:p>
        </p:txBody>
      </p:sp>
      <p:sp>
        <p:nvSpPr>
          <p:cNvPr id="11" name="Text 9"/>
          <p:cNvSpPr txBox="1"/>
          <p:nvPr/>
        </p:nvSpPr>
        <p:spPr>
          <a:xfrm>
            <a:off x="3712464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712464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1125" dirty="0"/>
          </a:p>
        </p:txBody>
      </p:sp>
      <p:sp>
        <p:nvSpPr>
          <p:cNvPr id="13" name="Shape 11"/>
          <p:cNvSpPr/>
          <p:nvPr/>
        </p:nvSpPr>
        <p:spPr>
          <a:xfrm>
            <a:off x="6510528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10528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3 月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6510528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10528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1125" dirty="0"/>
          </a:p>
        </p:txBody>
      </p:sp>
      <p:sp>
        <p:nvSpPr>
          <p:cNvPr id="17" name="Shape 15"/>
          <p:cNvSpPr/>
          <p:nvPr/>
        </p:nvSpPr>
        <p:spPr>
          <a:xfrm>
            <a:off x="9308592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308592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4 月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9308592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308592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1125" dirty="0"/>
          </a:p>
        </p:txBody>
      </p:sp>
      <p:sp>
        <p:nvSpPr>
          <p:cNvPr id="21" name="Text 19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活动期间预计客流走势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六个活动动作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定主题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一句主标语定调。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排日程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白天夜间分线安排。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做亮点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打造一两个必打卡项目。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强传播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设计分享钩子与话题。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保安全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人流与应急预案到位。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看效果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实时监测客流与转化。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让活动被记住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有一个主题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所有内容围绕它展开。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有一个爆点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让人非来不可的理由。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有一个回访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节后沉淀内容，延续热度。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围绕「节日庆典」场景的关键能力，帮助更快落地。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围绕「节日庆典」场景的关键能力，帮助更快落地。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围绕「节日庆典」场景的关键能力，帮助更快落地。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保障与预案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保障与预案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愿双节活动圆满成功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2026-10-16T16:41:45Z</dcterms:created>
  <dcterms:modified xsi:type="dcterms:W3CDTF">2026-10-16T16:41:45Z</dcterms:modified>
</cp:coreProperties>
</file>