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39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40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41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3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9.xlsx"/></Relationships>
</file>

<file path=ppt/charts/_rels/chart14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0.xlsx"/></Relationships>
</file>

<file path=ppt/charts/_rels/chart14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1.xlsx"/></Relationships>
</file>

<file path=ppt/charts/chart1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年会预算分配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餐饮</c:v>
                  </c:pt>
                  <c:pt idx="1">
                    <c:v>场地搭建</c:v>
                  </c:pt>
                  <c:pt idx="2">
                    <c:v>奖品</c:v>
                  </c:pt>
                  <c:pt idx="3">
                    <c:v>节目物料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1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餐饮</c:v>
                </c:pt>
                <c:pt idx="1">
                  <c:v>场地搭建</c:v>
                </c:pt>
                <c:pt idx="2">
                  <c:v>奖品</c:v>
                </c:pt>
                <c:pt idx="3">
                  <c:v>节目物料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1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餐饮</c:v>
                  </c:pt>
                  <c:pt idx="1">
                    <c:v>场地搭建</c:v>
                  </c:pt>
                  <c:pt idx="2">
                    <c:v>奖品</c:v>
                  </c:pt>
                  <c:pt idx="3">
                    <c:v>节目物料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3.png"/><Relationship Id="rId4" Type="http://schemas.openxmlformats.org/officeDocument/2006/relationships/image" Target="../media/image-15-4.svg"/><Relationship Id="rId5" Type="http://schemas.openxmlformats.org/officeDocument/2006/relationships/image" Target="../media/image-15-5.png"/><Relationship Id="rId6" Type="http://schemas.openxmlformats.org/officeDocument/2006/relationships/image" Target="../media/image-15-6.svg"/><Relationship Id="rId7" Type="http://schemas.openxmlformats.org/officeDocument/2006/relationships/image" Target="../media/image-15-7.png"/><Relationship Id="rId8" Type="http://schemas.openxmlformats.org/officeDocument/2006/relationships/image" Target="../media/image-15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89CFF0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C9FDD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年会活动 · 内部策划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让一场年会，把一年的辛苦变成下一年的劲头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年会三个关键数字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一句口号定基调，轻松不失庄重。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开场、回顾、表彰、节目、抽奖，节奏张弛有度。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舞台、灯光、餐饮、奖品逐项落实。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年会三个关键数字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参会人数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含员工及特邀嘉宾。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小时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总时长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含用餐与互动的整体安排。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表彰奖项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覆盖团队与个人多个维度。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 vs 改造后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纸质点检表，随手填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异常靠口头转达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数据月底才汇总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责任难以追溯到人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改造后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移动端点检，现场留痕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异常自动生成工单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数据实时看板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2251710"/>
            <a:ext cx="10363200" cy="190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9" name="Shape 7"/>
          <p:cNvSpPr/>
          <p:nvPr/>
        </p:nvSpPr>
        <p:spPr>
          <a:xfrm>
            <a:off x="3712464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712464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1" name="Text 9"/>
          <p:cNvSpPr txBox="1"/>
          <p:nvPr/>
        </p:nvSpPr>
        <p:spPr>
          <a:xfrm>
            <a:off x="3712464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712464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3" name="Shape 11"/>
          <p:cNvSpPr/>
          <p:nvPr/>
        </p:nvSpPr>
        <p:spPr>
          <a:xfrm>
            <a:off x="6510528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10528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6510528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10528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7" name="Shape 15"/>
          <p:cNvSpPr/>
          <p:nvPr/>
        </p:nvSpPr>
        <p:spPr>
          <a:xfrm>
            <a:off x="9308592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308592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9308592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308592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年会预算分配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年会六个环节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开场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短片回顾，快速点燃气氛。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回顾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用数据讲一年的成绩。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把荣誉颁给该得的人。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节目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员工自编自演，热闹有温度。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抽奖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分轮次进行，保持热度。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收尾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一句话定调，展望明年。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办好年会的三个关键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有温度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让员工觉得被看见。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有节奏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张弛有度，不冷场。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有分工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每件事都有人负责。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围绕「节日庆典」场景的关键能力，帮助更快落地。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围绕「节日庆典」场景的关键能力，帮助更快落地。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围绕「节日庆典」场景的关键能力，帮助更快落地。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预祝年会圆满举办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89CFF0">
              <a:alpha val="1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89CFF0">
              <a:alpha val="13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89CFF0">
              <a:alpha val="1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89CFF0">
              <a:alpha val="3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2B4461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2026-10-16T16:41:55Z</dcterms:created>
  <dcterms:modified xsi:type="dcterms:W3CDTF">2026-10-16T16:41:55Z</dcterms:modified>
</cp:coreProperties>
</file>