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charts/chart145.xml" ContentType="application/vnd.openxmlformats-officedocument.drawingml.chart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charts/chart146.xml" ContentType="application/vnd.openxmlformats-officedocument.drawingml.chart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charts/chart147.xml" ContentType="application/vnd.openxmlformats-officedocument.drawingml.chart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/Relationships>
</file>

<file path=ppt/charts/_rels/chart145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45.xlsx"/></Relationships>
</file>

<file path=ppt/charts/_rels/chart146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46.xlsx"/></Relationships>
</file>

<file path=ppt/charts/_rels/chart147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47.xlsx"/></Relationships>
</file>

<file path=ppt/charts/chart14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相册照片主题分布</c:v>
                </c:pt>
              </c:strCache>
            </c:strRef>
          </c:tx>
          <c:spPr>
            <a:solidFill>
              <a:srgbClr val="075C5A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75" u="none">
                    <a:solidFill>
                      <a:srgbClr val="0C4A46"/>
                    </a:solidFill>
                    <a:latin typeface="微软雅黑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075C5A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046968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007878"/>
              </a:solidFill>
              <a:effectLst/>
            </c:spPr>
          </c:dPt>
          <c:dPt>
            <c:idx val="3"/>
            <c:invertIfNegative val="0"/>
            <c:bubble3D val="0"/>
            <c:spPr>
              <a:solidFill>
                <a:srgbClr val="64ADAC"/>
              </a:solidFill>
              <a:effectLst/>
            </c:spPr>
          </c:dPt>
          <c:cat>
            <c:multiLvlStrRef>
              <c:f>Sheet1!$A$2:$A$5</c:f>
              <c:multiLvlStrCache>
                <c:ptCount val="4"/>
                <c:lvl>
                  <c:pt idx="0">
                    <c:v>自然风景</c:v>
                  </c:pt>
                  <c:pt idx="1">
                    <c:v>人物合影</c:v>
                  </c:pt>
                  <c:pt idx="2">
                    <c:v>街头人文</c:v>
                  </c:pt>
                  <c:pt idx="3">
                    <c:v>美食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42</c:v>
                </c:pt>
                <c:pt idx="1">
                  <c:v>28</c:v>
                </c:pt>
                <c:pt idx="2">
                  <c:v>18</c:v>
                </c:pt>
                <c:pt idx="3">
                  <c:v>12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75" u="none">
                  <a:solidFill>
                    <a:srgbClr val="0C4A46"/>
                  </a:solidFill>
                  <a:latin typeface="微软雅黑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55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0C4A46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b"/>
        <c:majorGridlines>
          <c:spPr>
            <a:ln w="12700" cap="flat">
              <a:solidFill>
                <a:srgbClr val="D0E1DD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376B67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EDF7F4"/>
        </a:solidFill>
        <a:ln w="12700" cap="flat">
          <a:solidFill>
            <a:srgbClr val="EDF7F4"/>
          </a:solidFill>
        </a:ln>
        <a:effectLst/>
      </c:spPr>
    </c:plotArea>
    <c:plotVisOnly val="1"/>
    <c:dispBlanksAs val="span"/>
  </c:chart>
  <c:spPr>
    <a:solidFill>
      <a:srgbClr val="EDF7F4"/>
    </a:solidFill>
    <a:ln>
      <a:noFill/>
    </a:ln>
    <a:effectLst/>
  </c:spPr>
  <c:externalData r:id="rId1">
    <c:autoUpdate val="0"/>
  </c:externalData>
</c:chartSpace>
</file>

<file path=ppt/charts/chart14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075C5A"/>
              </a:solidFill>
              <a:effectLst/>
            </c:spPr>
          </c:dPt>
          <c:dPt>
            <c:idx val="1"/>
            <c:bubble3D val="0"/>
            <c:spPr>
              <a:solidFill>
                <a:srgbClr val="046968"/>
              </a:solidFill>
              <a:effectLst/>
            </c:spPr>
          </c:dPt>
          <c:dPt>
            <c:idx val="2"/>
            <c:bubble3D val="0"/>
            <c:spPr>
              <a:solidFill>
                <a:srgbClr val="007878"/>
              </a:solidFill>
              <a:effectLst/>
            </c:spPr>
          </c:dPt>
          <c:dPt>
            <c:idx val="3"/>
            <c:bubble3D val="0"/>
            <c:spPr>
              <a:solidFill>
                <a:srgbClr val="64ADAC"/>
              </a:solidFill>
              <a:effectLst/>
            </c:spPr>
          </c:dPt>
          <c:dLbls>
            <c:dLbl>
              <c:idx val="0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EDF7F4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EDF7F4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EDF7F4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EDF7F4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numFmt formatCode="0%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Sheet1!$A$2:$A$5</c:f>
              <c:strCache>
                <c:ptCount val="4"/>
                <c:pt idx="0">
                  <c:v>自然风景</c:v>
                </c:pt>
                <c:pt idx="1">
                  <c:v>人物合影</c:v>
                </c:pt>
                <c:pt idx="2">
                  <c:v>街头人文</c:v>
                </c:pt>
                <c:pt idx="3">
                  <c:v>美食</c:v>
                </c:pt>
              </c:strCache>
            </c:strRef>
          </c:cat>
          <c:val>
            <c:numRef>
              <c:f>Sheet1!$B$2:$B$5</c:f>
              <c:numCache>
                <c:ptCount val="4"/>
                <c:pt idx="0">
                  <c:v>42</c:v>
                </c:pt>
                <c:pt idx="1">
                  <c:v>28</c:v>
                </c:pt>
                <c:pt idx="2">
                  <c:v>18</c:v>
                </c:pt>
                <c:pt idx="3">
                  <c:v>12</c:v>
                </c:pt>
              </c:numCache>
            </c:numRef>
          </c:val>
        </c:ser>
        <c:firstSliceAng val="0"/>
        <c:holeSize val="50"/>
      </c:doughnutChart>
      <c:spPr>
        <a:solidFill>
          <a:srgbClr val="EDF7F4"/>
        </a:solidFill>
        <a:ln w="12700" cap="flat">
          <a:solidFill>
            <a:srgbClr val="EDF7F4"/>
          </a:solidFill>
        </a:ln>
        <a:effectLst/>
      </c:spPr>
    </c:plotArea>
    <c:legend>
      <c:legendPos val="r"/>
      <c:overlay val="0"/>
      <c:txPr>
        <a:bodyPr/>
        <a:lstStyle/>
        <a:p>
          <a:pPr>
            <a:defRPr sz="825">
              <a:solidFill>
                <a:srgbClr val="0C4A46"/>
              </a:solidFill>
              <a:latin typeface="微软雅黑"/>
              <a:cs typeface="微软雅黑"/>
            </a:defRPr>
          </a:pPr>
          <a:endParaRPr lang="en-US"/>
        </a:p>
      </c:txPr>
    </c:legend>
    <c:plotVisOnly val="1"/>
    <c:dispBlanksAs val="span"/>
  </c:chart>
  <c:spPr>
    <a:solidFill>
      <a:srgbClr val="EDF7F4"/>
    </a:solidFill>
    <a:ln>
      <a:noFill/>
    </a:ln>
    <a:effectLst/>
  </c:spPr>
  <c:externalData r:id="rId1">
    <c:autoUpdate val="0"/>
  </c:externalData>
</c:chartSpace>
</file>

<file path=ppt/charts/chart14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趋势</c:v>
                </c:pt>
              </c:strCache>
            </c:strRef>
          </c:tx>
          <c:spPr>
            <a:solidFill>
              <a:srgbClr val="075C5A"/>
            </a:solidFill>
            <a:ln w="25400" cap="flat">
              <a:solidFill>
                <a:srgbClr val="075C5A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0C4A46"/>
                    </a:solidFill>
                    <a:latin typeface="微软雅黑"/>
                  </a:defRPr>
                </a:pPr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8"/>
            <c:spPr>
              <a:solidFill>
                <a:srgbClr val="075C5A"/>
              </a:solidFill>
              <a:ln w="9525" cap="flat">
                <a:solidFill>
                  <a:srgbClr val="075C5A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Sheet1!$A$2:$A$5</c:f>
              <c:multiLvlStrCache>
                <c:ptCount val="4"/>
                <c:lvl>
                  <c:pt idx="0">
                    <c:v>自然风景</c:v>
                  </c:pt>
                  <c:pt idx="1">
                    <c:v>人物合影</c:v>
                  </c:pt>
                  <c:pt idx="2">
                    <c:v>街头人文</c:v>
                  </c:pt>
                  <c:pt idx="3">
                    <c:v>美食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42</c:v>
                </c:pt>
                <c:pt idx="1">
                  <c:v>28</c:v>
                </c:pt>
                <c:pt idx="2">
                  <c:v>18</c:v>
                </c:pt>
                <c:pt idx="3">
                  <c:v>12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0C4A46"/>
                  </a:solidFill>
                  <a:latin typeface="微软雅黑"/>
                </a:defRPr>
              </a:pPr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0C4A46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D0E1DD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376B67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EDF7F4"/>
        </a:solidFill>
        <a:ln w="12700" cap="flat">
          <a:solidFill>
            <a:srgbClr val="EDF7F4"/>
          </a:solidFill>
        </a:ln>
        <a:effectLst/>
      </c:spPr>
    </c:plotArea>
    <c:plotVisOnly val="1"/>
    <c:dispBlanksAs val="span"/>
  </c:chart>
  <c:spPr>
    <a:solidFill>
      <a:srgbClr val="EDF7F4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svg"/><Relationship Id="rId3" Type="http://schemas.openxmlformats.org/officeDocument/2006/relationships/image" Target="../media/image-6-3.png"/><Relationship Id="rId4" Type="http://schemas.openxmlformats.org/officeDocument/2006/relationships/image" Target="../media/image-6-4.sv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45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46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47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svg"/><Relationship Id="rId3" Type="http://schemas.openxmlformats.org/officeDocument/2006/relationships/image" Target="../media/image-10-3.png"/><Relationship Id="rId4" Type="http://schemas.openxmlformats.org/officeDocument/2006/relationships/image" Target="../media/image-10-4.svg"/><Relationship Id="rId5" Type="http://schemas.openxmlformats.org/officeDocument/2006/relationships/image" Target="../media/image-10-5.png"/><Relationship Id="rId6" Type="http://schemas.openxmlformats.org/officeDocument/2006/relationships/image" Target="../media/image-10-6.svg"/><Relationship Id="rId7" Type="http://schemas.openxmlformats.org/officeDocument/2006/relationships/image" Target="../media/image-10-7.png"/><Relationship Id="rId8" Type="http://schemas.openxmlformats.org/officeDocument/2006/relationships/image" Target="../media/image-10-8.svg"/><Relationship Id="rId9" Type="http://schemas.openxmlformats.org/officeDocument/2006/relationships/image" Target="../media/image-10-9.png"/><Relationship Id="rId10" Type="http://schemas.openxmlformats.org/officeDocument/2006/relationships/image" Target="../media/image-10-10.svg"/><Relationship Id="rId11" Type="http://schemas.openxmlformats.org/officeDocument/2006/relationships/image" Target="../media/image-10-11.png"/><Relationship Id="rId12" Type="http://schemas.openxmlformats.org/officeDocument/2006/relationships/image" Target="../media/image-10-12.sv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svg"/><Relationship Id="rId3" Type="http://schemas.openxmlformats.org/officeDocument/2006/relationships/image" Target="../media/image-12-3.png"/><Relationship Id="rId4" Type="http://schemas.openxmlformats.org/officeDocument/2006/relationships/image" Target="../media/image-12-4.svg"/><Relationship Id="rId5" Type="http://schemas.openxmlformats.org/officeDocument/2006/relationships/image" Target="../media/image-12-5.png"/><Relationship Id="rId6" Type="http://schemas.openxmlformats.org/officeDocument/2006/relationships/image" Target="../media/image-12-6.svg"/><Relationship Id="rId7" Type="http://schemas.openxmlformats.org/officeDocument/2006/relationships/image" Target="../media/image-12-7.png"/><Relationship Id="rId8" Type="http://schemas.openxmlformats.org/officeDocument/2006/relationships/image" Target="../media/image-12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svg"/><Relationship Id="rId3" Type="http://schemas.openxmlformats.org/officeDocument/2006/relationships/image" Target="../media/image-13-3.png"/><Relationship Id="rId4" Type="http://schemas.openxmlformats.org/officeDocument/2006/relationships/image" Target="../media/image-13-4.svg"/><Relationship Id="rId5" Type="http://schemas.openxmlformats.org/officeDocument/2006/relationships/image" Target="../media/image-13-5.png"/><Relationship Id="rId6" Type="http://schemas.openxmlformats.org/officeDocument/2006/relationships/image" Target="../media/image-13-6.svg"/><Relationship Id="rId7" Type="http://schemas.openxmlformats.org/officeDocument/2006/relationships/image" Target="../media/image-13-7.png"/><Relationship Id="rId8" Type="http://schemas.openxmlformats.org/officeDocument/2006/relationships/image" Target="../media/image-13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DF7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572500" y="-1333500"/>
            <a:ext cx="4953000" cy="4953000"/>
          </a:xfrm>
          <a:prstGeom prst="ellipse">
            <a:avLst/>
          </a:prstGeom>
          <a:solidFill>
            <a:srgbClr val="007878">
              <a:alpha val="8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6762750" y="5334000"/>
            <a:ext cx="4000500" cy="4000500"/>
          </a:xfrm>
          <a:prstGeom prst="ellipse">
            <a:avLst/>
          </a:prstGeom>
          <a:solidFill>
            <a:srgbClr val="025252">
              <a:alpha val="6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723900"/>
            <a:ext cx="762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72" kern="0" dirty="0">
                <a:solidFill>
                  <a:srgbClr val="00787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团队相册 · 旅行记录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43000"/>
            <a:ext cx="93345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4000"/>
              </a:lnSpc>
              <a:buNone/>
            </a:pPr>
            <a:r>
              <a:rPr lang="en-US" sz="5550" b="1" dirty="0">
                <a:solidFill>
                  <a:srgbClr val="0C4A4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团队旅行相册</a:t>
            </a:r>
            <a:endParaRPr lang="en-US" sz="55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213229"/>
            <a:ext cx="81915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800" dirty="0">
                <a:solidFill>
                  <a:srgbClr val="376B6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把一路的风景和笑声，留成一册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914400" y="5810250"/>
            <a:ext cx="1143000" cy="57150"/>
          </a:xfrm>
          <a:prstGeom prst="rect">
            <a:avLst/>
          </a:prstGeom>
          <a:solidFill>
            <a:srgbClr val="007878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914400" y="5981700"/>
            <a:ext cx="6667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dirty="0">
                <a:solidFill>
                  <a:srgbClr val="376B6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2026年10月17日 · 974工具箱</a:t>
            </a:r>
            <a:endParaRPr lang="en-US" sz="1275" dirty="0"/>
          </a:p>
        </p:txBody>
      </p:sp>
      <p:sp>
        <p:nvSpPr>
          <p:cNvPr id="9" name="Text 7"/>
          <p:cNvSpPr txBox="1"/>
          <p:nvPr/>
        </p:nvSpPr>
        <p:spPr>
          <a:xfrm>
            <a:off x="7467600" y="5981700"/>
            <a:ext cx="381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0C4A4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课件生成</a:t>
            </a:r>
            <a:endParaRPr lang="en-US" sz="1275" dirty="0"/>
          </a:p>
        </p:txBody>
      </p:sp>
      <p:sp>
        <p:nvSpPr>
          <p:cNvPr id="10" name="Shape 8"/>
          <p:cNvSpPr/>
          <p:nvPr/>
        </p:nvSpPr>
        <p:spPr>
          <a:xfrm>
            <a:off x="-857250" y="5048250"/>
            <a:ext cx="2857500" cy="2857500"/>
          </a:xfrm>
          <a:prstGeom prst="ellipse">
            <a:avLst/>
          </a:prstGeom>
          <a:solidFill>
            <a:srgbClr val="007878">
              <a:alpha val="50000"/>
            </a:srgbClr>
          </a:solidFill>
          <a:ln/>
        </p:spPr>
      </p:sp>
      <p:sp>
        <p:nvSpPr>
          <p:cNvPr id="11" name="Shape 9"/>
          <p:cNvSpPr/>
          <p:nvPr/>
        </p:nvSpPr>
        <p:spPr>
          <a:xfrm>
            <a:off x="10382250" y="571500"/>
            <a:ext cx="1143000" cy="1143000"/>
          </a:xfrm>
          <a:prstGeom prst="ellipse">
            <a:avLst/>
          </a:prstGeom>
          <a:ln w="95250">
            <a:solidFill>
              <a:srgbClr val="77B8B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DF7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33900" y="762000"/>
            <a:ext cx="9525" cy="5429250"/>
          </a:xfrm>
          <a:prstGeom prst="rect">
            <a:avLst/>
          </a:prstGeom>
          <a:solidFill>
            <a:srgbClr val="D0E1DD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914400" y="2905125"/>
            <a:ext cx="3143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420" kern="0" dirty="0">
                <a:solidFill>
                  <a:srgbClr val="00787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CONTENTS</a:t>
            </a:r>
            <a:endParaRPr lang="en-US" sz="1050" dirty="0"/>
          </a:p>
        </p:txBody>
      </p:sp>
      <p:sp>
        <p:nvSpPr>
          <p:cNvPr id="4" name="Text 2"/>
          <p:cNvSpPr txBox="1"/>
          <p:nvPr/>
        </p:nvSpPr>
        <p:spPr>
          <a:xfrm>
            <a:off x="914400" y="3238500"/>
            <a:ext cx="314325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250" b="1" dirty="0">
                <a:solidFill>
                  <a:srgbClr val="0C4A4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目录</a:t>
            </a:r>
            <a:endParaRPr lang="en-US" sz="5250" dirty="0"/>
          </a:p>
        </p:txBody>
      </p:sp>
      <p:sp>
        <p:nvSpPr>
          <p:cNvPr id="5" name="Text 3"/>
          <p:cNvSpPr txBox="1"/>
          <p:nvPr/>
        </p:nvSpPr>
        <p:spPr>
          <a:xfrm>
            <a:off x="5105400" y="150304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00787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5791200" y="150304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0C4A4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出发</a:t>
            </a:r>
            <a:endParaRPr lang="en-US" sz="2025" dirty="0"/>
          </a:p>
        </p:txBody>
      </p:sp>
      <p:sp>
        <p:nvSpPr>
          <p:cNvPr id="7" name="Shape 5"/>
          <p:cNvSpPr/>
          <p:nvPr/>
        </p:nvSpPr>
        <p:spPr>
          <a:xfrm>
            <a:off x="5105400" y="2021205"/>
            <a:ext cx="6172200" cy="9525"/>
          </a:xfrm>
          <a:prstGeom prst="rect">
            <a:avLst/>
          </a:prstGeom>
          <a:solidFill>
            <a:srgbClr val="D0E1DD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5105400" y="223075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00787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5791200" y="223075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0C4A4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沿途</a:t>
            </a:r>
            <a:endParaRPr lang="en-US" sz="2025" dirty="0"/>
          </a:p>
        </p:txBody>
      </p:sp>
      <p:sp>
        <p:nvSpPr>
          <p:cNvPr id="10" name="Shape 8"/>
          <p:cNvSpPr/>
          <p:nvPr/>
        </p:nvSpPr>
        <p:spPr>
          <a:xfrm>
            <a:off x="5105400" y="2748915"/>
            <a:ext cx="6172200" cy="9525"/>
          </a:xfrm>
          <a:prstGeom prst="rect">
            <a:avLst/>
          </a:prstGeom>
          <a:solidFill>
            <a:srgbClr val="D0E1DD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5105400" y="295846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00787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5791200" y="295846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0C4A4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同行的人</a:t>
            </a:r>
            <a:endParaRPr lang="en-US" sz="2025" dirty="0"/>
          </a:p>
        </p:txBody>
      </p:sp>
      <p:sp>
        <p:nvSpPr>
          <p:cNvPr id="13" name="Shape 11"/>
          <p:cNvSpPr/>
          <p:nvPr/>
        </p:nvSpPr>
        <p:spPr>
          <a:xfrm>
            <a:off x="5105400" y="3476625"/>
            <a:ext cx="6172200" cy="9525"/>
          </a:xfrm>
          <a:prstGeom prst="rect">
            <a:avLst/>
          </a:prstGeom>
          <a:solidFill>
            <a:srgbClr val="D0E1DD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5105400" y="368617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00787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5791200" y="368617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0C4A4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这趟旅程的三个数字</a:t>
            </a:r>
            <a:endParaRPr lang="en-US" sz="2025" dirty="0"/>
          </a:p>
        </p:txBody>
      </p:sp>
      <p:sp>
        <p:nvSpPr>
          <p:cNvPr id="16" name="Shape 14"/>
          <p:cNvSpPr/>
          <p:nvPr/>
        </p:nvSpPr>
        <p:spPr>
          <a:xfrm>
            <a:off x="5105400" y="4204335"/>
            <a:ext cx="6172200" cy="9525"/>
          </a:xfrm>
          <a:prstGeom prst="rect">
            <a:avLst/>
          </a:prstGeom>
          <a:solidFill>
            <a:srgbClr val="D0E1DD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5105400" y="441388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00787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5791200" y="441388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0C4A4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相册照片主题分布</a:t>
            </a:r>
            <a:endParaRPr lang="en-US" sz="2025" dirty="0"/>
          </a:p>
        </p:txBody>
      </p:sp>
      <p:sp>
        <p:nvSpPr>
          <p:cNvPr id="19" name="Shape 17"/>
          <p:cNvSpPr/>
          <p:nvPr/>
        </p:nvSpPr>
        <p:spPr>
          <a:xfrm>
            <a:off x="5105400" y="4932045"/>
            <a:ext cx="6172200" cy="9525"/>
          </a:xfrm>
          <a:prstGeom prst="rect">
            <a:avLst/>
          </a:prstGeom>
          <a:solidFill>
            <a:srgbClr val="D0E1DD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5105400" y="514159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00787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</a:t>
            </a:r>
            <a:endParaRPr lang="en-US" sz="1500" dirty="0"/>
          </a:p>
        </p:txBody>
      </p:sp>
      <p:sp>
        <p:nvSpPr>
          <p:cNvPr id="21" name="Text 19"/>
          <p:cNvSpPr txBox="1"/>
          <p:nvPr/>
        </p:nvSpPr>
        <p:spPr>
          <a:xfrm>
            <a:off x="5791200" y="514159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0C4A4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构成占比</a:t>
            </a:r>
            <a:endParaRPr lang="en-US" sz="2025" dirty="0"/>
          </a:p>
        </p:txBody>
      </p:sp>
      <p:sp>
        <p:nvSpPr>
          <p:cNvPr id="22" name="Text 20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376B6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团队旅行相册</a:t>
            </a:r>
            <a:endParaRPr lang="en-US" sz="1050" dirty="0"/>
          </a:p>
        </p:txBody>
      </p:sp>
      <p:sp>
        <p:nvSpPr>
          <p:cNvPr id="23" name="Text 21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376B6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15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-857250" y="5048250"/>
            <a:ext cx="2857500" cy="2857500"/>
          </a:xfrm>
          <a:prstGeom prst="ellipse">
            <a:avLst/>
          </a:prstGeom>
          <a:solidFill>
            <a:srgbClr val="007878">
              <a:alpha val="50000"/>
            </a:srgbClr>
          </a:solidFill>
          <a:ln/>
        </p:spPr>
      </p:sp>
      <p:sp>
        <p:nvSpPr>
          <p:cNvPr id="25" name="Shape 23"/>
          <p:cNvSpPr/>
          <p:nvPr/>
        </p:nvSpPr>
        <p:spPr>
          <a:xfrm>
            <a:off x="10382250" y="571500"/>
            <a:ext cx="1143000" cy="1143000"/>
          </a:xfrm>
          <a:prstGeom prst="ellipse">
            <a:avLst/>
          </a:prstGeom>
          <a:ln w="95250">
            <a:solidFill>
              <a:srgbClr val="77B8B6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DF7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00787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0C4A4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出发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670685"/>
            <a:ext cx="838200" cy="47625"/>
          </a:xfrm>
          <a:prstGeom prst="rect">
            <a:avLst/>
          </a:prstGeom>
          <a:solidFill>
            <a:srgbClr val="007878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061210"/>
            <a:ext cx="438150" cy="438150"/>
          </a:xfrm>
          <a:prstGeom prst="ellipse">
            <a:avLst/>
          </a:prstGeom>
          <a:solidFill>
            <a:srgbClr val="007878">
              <a:alpha val="14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2170748"/>
            <a:ext cx="219075" cy="219075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562100" y="2099310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0C4A4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出发</a:t>
            </a:r>
            <a:endParaRPr lang="en-US" sz="1650" dirty="0"/>
          </a:p>
        </p:txBody>
      </p:sp>
      <p:sp>
        <p:nvSpPr>
          <p:cNvPr id="8" name="Text 5"/>
          <p:cNvSpPr txBox="1"/>
          <p:nvPr/>
        </p:nvSpPr>
        <p:spPr>
          <a:xfrm>
            <a:off x="1562100" y="2407920"/>
            <a:ext cx="97155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376B6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带着期待上路，旅程从这里开始。</a:t>
            </a:r>
            <a:endParaRPr lang="en-US" sz="1275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376B6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团队旅行相册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376B6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/ 15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-857250" y="5048250"/>
            <a:ext cx="2857500" cy="2857500"/>
          </a:xfrm>
          <a:prstGeom prst="ellipse">
            <a:avLst/>
          </a:prstGeom>
          <a:solidFill>
            <a:srgbClr val="007878">
              <a:alpha val="50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>
            <a:off x="10382250" y="571500"/>
            <a:ext cx="1143000" cy="1143000"/>
          </a:xfrm>
          <a:prstGeom prst="ellipse">
            <a:avLst/>
          </a:prstGeom>
          <a:ln w="95250">
            <a:solidFill>
              <a:srgbClr val="77B8B6"/>
            </a:solidFill>
            <a:prstDash val="solid"/>
          </a:ln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DF7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00787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0C4A4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沿途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670685"/>
            <a:ext cx="838200" cy="47625"/>
          </a:xfrm>
          <a:prstGeom prst="rect">
            <a:avLst/>
          </a:prstGeom>
          <a:solidFill>
            <a:srgbClr val="007878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061210"/>
            <a:ext cx="438150" cy="438150"/>
          </a:xfrm>
          <a:prstGeom prst="ellipse">
            <a:avLst/>
          </a:prstGeom>
          <a:solidFill>
            <a:srgbClr val="007878">
              <a:alpha val="14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2170748"/>
            <a:ext cx="219075" cy="219075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562100" y="2099310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0C4A4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沿途</a:t>
            </a:r>
            <a:endParaRPr lang="en-US" sz="1650" dirty="0"/>
          </a:p>
        </p:txBody>
      </p:sp>
      <p:sp>
        <p:nvSpPr>
          <p:cNvPr id="8" name="Text 5"/>
          <p:cNvSpPr txBox="1"/>
          <p:nvPr/>
        </p:nvSpPr>
        <p:spPr>
          <a:xfrm>
            <a:off x="1562100" y="2407920"/>
            <a:ext cx="97155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376B6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风景、趣事、意外的小插曲。</a:t>
            </a:r>
            <a:endParaRPr lang="en-US" sz="1275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376B6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团队旅行相册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376B6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15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-857250" y="5048250"/>
            <a:ext cx="2857500" cy="2857500"/>
          </a:xfrm>
          <a:prstGeom prst="ellipse">
            <a:avLst/>
          </a:prstGeom>
          <a:solidFill>
            <a:srgbClr val="007878">
              <a:alpha val="50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>
            <a:off x="10382250" y="571500"/>
            <a:ext cx="1143000" cy="1143000"/>
          </a:xfrm>
          <a:prstGeom prst="ellipse">
            <a:avLst/>
          </a:prstGeom>
          <a:ln w="95250">
            <a:solidFill>
              <a:srgbClr val="77B8B6"/>
            </a:solidFill>
            <a:prstDash val="solid"/>
          </a:ln>
        </p:spPr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DF7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00787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03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0C4A4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同行的人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670685"/>
            <a:ext cx="838200" cy="47625"/>
          </a:xfrm>
          <a:prstGeom prst="rect">
            <a:avLst/>
          </a:prstGeom>
          <a:solidFill>
            <a:srgbClr val="007878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061210"/>
            <a:ext cx="438150" cy="438150"/>
          </a:xfrm>
          <a:prstGeom prst="ellipse">
            <a:avLst/>
          </a:prstGeom>
          <a:solidFill>
            <a:srgbClr val="007878">
              <a:alpha val="14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2170748"/>
            <a:ext cx="219075" cy="219075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562100" y="2099310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0C4A4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同行的人</a:t>
            </a:r>
            <a:endParaRPr lang="en-US" sz="1650" dirty="0"/>
          </a:p>
        </p:txBody>
      </p:sp>
      <p:sp>
        <p:nvSpPr>
          <p:cNvPr id="8" name="Text 5"/>
          <p:cNvSpPr txBox="1"/>
          <p:nvPr/>
        </p:nvSpPr>
        <p:spPr>
          <a:xfrm>
            <a:off x="1562100" y="2407920"/>
            <a:ext cx="97155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376B6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团队里的每个人，都值得被记录。</a:t>
            </a:r>
            <a:endParaRPr lang="en-US" sz="1275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376B6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团队旅行相册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376B6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15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-857250" y="5048250"/>
            <a:ext cx="2857500" cy="2857500"/>
          </a:xfrm>
          <a:prstGeom prst="ellipse">
            <a:avLst/>
          </a:prstGeom>
          <a:solidFill>
            <a:srgbClr val="007878">
              <a:alpha val="50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>
            <a:off x="10382250" y="571500"/>
            <a:ext cx="1143000" cy="1143000"/>
          </a:xfrm>
          <a:prstGeom prst="ellipse">
            <a:avLst/>
          </a:prstGeom>
          <a:ln w="95250">
            <a:solidFill>
              <a:srgbClr val="77B8B6"/>
            </a:solidFill>
            <a:prstDash val="solid"/>
          </a:ln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DF7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00787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04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0C4A4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这趟旅程的三个数字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784985"/>
            <a:ext cx="3302000" cy="3733800"/>
          </a:xfrm>
          <a:prstGeom prst="roundRect">
            <a:avLst>
              <a:gd name="adj" fmla="val 4038"/>
            </a:avLst>
          </a:prstGeom>
          <a:solidFill>
            <a:srgbClr val="DDEBE8"/>
          </a:solidFill>
          <a:ln/>
        </p:spPr>
      </p:sp>
      <p:sp>
        <p:nvSpPr>
          <p:cNvPr id="5" name="Shape 3"/>
          <p:cNvSpPr/>
          <p:nvPr/>
        </p:nvSpPr>
        <p:spPr>
          <a:xfrm>
            <a:off x="1181100" y="2032635"/>
            <a:ext cx="438150" cy="438150"/>
          </a:xfrm>
          <a:prstGeom prst="ellipse">
            <a:avLst/>
          </a:prstGeom>
          <a:solidFill>
            <a:srgbClr val="007878">
              <a:alpha val="15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90638" y="2142173"/>
            <a:ext cx="219075" cy="219075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181100" y="2775585"/>
            <a:ext cx="27686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02525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5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00787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天</a:t>
            </a:r>
            <a:endParaRPr lang="en-US" sz="4800" dirty="0"/>
          </a:p>
        </p:txBody>
      </p:sp>
      <p:sp>
        <p:nvSpPr>
          <p:cNvPr id="8" name="Text 5"/>
          <p:cNvSpPr txBox="1"/>
          <p:nvPr/>
        </p:nvSpPr>
        <p:spPr>
          <a:xfrm>
            <a:off x="1181100" y="3670935"/>
            <a:ext cx="2768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0C4A4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旅程时长</a:t>
            </a:r>
            <a:endParaRPr lang="en-US" sz="1350" dirty="0"/>
          </a:p>
        </p:txBody>
      </p:sp>
      <p:sp>
        <p:nvSpPr>
          <p:cNvPr id="9" name="Text 6"/>
          <p:cNvSpPr txBox="1"/>
          <p:nvPr/>
        </p:nvSpPr>
        <p:spPr>
          <a:xfrm>
            <a:off x="1181100" y="4013835"/>
            <a:ext cx="276860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376B6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从出发到返程的总天数。</a:t>
            </a:r>
            <a:endParaRPr lang="en-US" sz="1050" dirty="0"/>
          </a:p>
        </p:txBody>
      </p:sp>
      <p:sp>
        <p:nvSpPr>
          <p:cNvPr id="10" name="Shape 7"/>
          <p:cNvSpPr/>
          <p:nvPr/>
        </p:nvSpPr>
        <p:spPr>
          <a:xfrm>
            <a:off x="4445000" y="1784985"/>
            <a:ext cx="3302000" cy="3733800"/>
          </a:xfrm>
          <a:prstGeom prst="roundRect">
            <a:avLst>
              <a:gd name="adj" fmla="val 4038"/>
            </a:avLst>
          </a:prstGeom>
          <a:solidFill>
            <a:srgbClr val="DDEBE8"/>
          </a:solidFill>
          <a:ln/>
        </p:spPr>
      </p:sp>
      <p:sp>
        <p:nvSpPr>
          <p:cNvPr id="11" name="Shape 8"/>
          <p:cNvSpPr/>
          <p:nvPr/>
        </p:nvSpPr>
        <p:spPr>
          <a:xfrm>
            <a:off x="4711700" y="2032635"/>
            <a:ext cx="438150" cy="438150"/>
          </a:xfrm>
          <a:prstGeom prst="ellipse">
            <a:avLst/>
          </a:prstGeom>
          <a:solidFill>
            <a:srgbClr val="007878">
              <a:alpha val="15000"/>
            </a:srgbClr>
          </a:solidFill>
          <a:ln/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21238" y="2142173"/>
            <a:ext cx="219075" cy="219075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4711700" y="2775585"/>
            <a:ext cx="27686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02525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18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00787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人</a:t>
            </a:r>
            <a:endParaRPr lang="en-US" sz="4800" dirty="0"/>
          </a:p>
        </p:txBody>
      </p:sp>
      <p:sp>
        <p:nvSpPr>
          <p:cNvPr id="14" name="Text 10"/>
          <p:cNvSpPr txBox="1"/>
          <p:nvPr/>
        </p:nvSpPr>
        <p:spPr>
          <a:xfrm>
            <a:off x="4711700" y="3670935"/>
            <a:ext cx="2768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0C4A4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同行伙伴</a:t>
            </a:r>
            <a:endParaRPr lang="en-US" sz="1350" dirty="0"/>
          </a:p>
        </p:txBody>
      </p:sp>
      <p:sp>
        <p:nvSpPr>
          <p:cNvPr id="15" name="Text 11"/>
          <p:cNvSpPr txBox="1"/>
          <p:nvPr/>
        </p:nvSpPr>
        <p:spPr>
          <a:xfrm>
            <a:off x="4711700" y="4013835"/>
            <a:ext cx="276860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376B6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参与本次旅行的团队成员。</a:t>
            </a:r>
            <a:endParaRPr lang="en-US" sz="1050" dirty="0"/>
          </a:p>
        </p:txBody>
      </p:sp>
      <p:sp>
        <p:nvSpPr>
          <p:cNvPr id="16" name="Shape 12"/>
          <p:cNvSpPr/>
          <p:nvPr/>
        </p:nvSpPr>
        <p:spPr>
          <a:xfrm>
            <a:off x="7975600" y="1784985"/>
            <a:ext cx="3302000" cy="3733800"/>
          </a:xfrm>
          <a:prstGeom prst="roundRect">
            <a:avLst>
              <a:gd name="adj" fmla="val 4038"/>
            </a:avLst>
          </a:prstGeom>
          <a:solidFill>
            <a:srgbClr val="DDEBE8"/>
          </a:solidFill>
          <a:ln/>
        </p:spPr>
      </p:sp>
      <p:sp>
        <p:nvSpPr>
          <p:cNvPr id="17" name="Shape 13"/>
          <p:cNvSpPr/>
          <p:nvPr/>
        </p:nvSpPr>
        <p:spPr>
          <a:xfrm>
            <a:off x="8242300" y="2032635"/>
            <a:ext cx="438150" cy="438150"/>
          </a:xfrm>
          <a:prstGeom prst="ellipse">
            <a:avLst/>
          </a:prstGeom>
          <a:solidFill>
            <a:srgbClr val="007878">
              <a:alpha val="15000"/>
            </a:srgbClr>
          </a:solidFill>
          <a:ln/>
        </p:spPr>
      </p:sp>
      <p:sp>
        <p:nvSpPr>
          <p:cNvPr id="18" name="Text 14"/>
          <p:cNvSpPr txBox="1"/>
          <p:nvPr/>
        </p:nvSpPr>
        <p:spPr>
          <a:xfrm>
            <a:off x="8242300" y="2775585"/>
            <a:ext cx="27686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02525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600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00787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张</a:t>
            </a:r>
            <a:endParaRPr lang="en-US" sz="4800" dirty="0"/>
          </a:p>
        </p:txBody>
      </p:sp>
      <p:sp>
        <p:nvSpPr>
          <p:cNvPr id="19" name="Text 15"/>
          <p:cNvSpPr txBox="1"/>
          <p:nvPr/>
        </p:nvSpPr>
        <p:spPr>
          <a:xfrm>
            <a:off x="8242300" y="3670935"/>
            <a:ext cx="2768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0C4A4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留下照片</a:t>
            </a:r>
            <a:endParaRPr lang="en-US" sz="1350" dirty="0"/>
          </a:p>
        </p:txBody>
      </p:sp>
      <p:sp>
        <p:nvSpPr>
          <p:cNvPr id="20" name="Text 16"/>
          <p:cNvSpPr txBox="1"/>
          <p:nvPr/>
        </p:nvSpPr>
        <p:spPr>
          <a:xfrm>
            <a:off x="8242300" y="4013835"/>
            <a:ext cx="276860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376B6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筛选后收录进相册的数量。</a:t>
            </a:r>
            <a:endParaRPr lang="en-US" sz="1050" dirty="0"/>
          </a:p>
        </p:txBody>
      </p:sp>
      <p:sp>
        <p:nvSpPr>
          <p:cNvPr id="21" name="Text 17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376B6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团队旅行相册</a:t>
            </a:r>
            <a:endParaRPr lang="en-US" sz="1050" dirty="0"/>
          </a:p>
        </p:txBody>
      </p:sp>
      <p:sp>
        <p:nvSpPr>
          <p:cNvPr id="22" name="Text 18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376B6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15</a:t>
            </a:r>
            <a:endParaRPr lang="en-US" sz="1050" dirty="0"/>
          </a:p>
        </p:txBody>
      </p:sp>
      <p:sp>
        <p:nvSpPr>
          <p:cNvPr id="23" name="Shape 19"/>
          <p:cNvSpPr/>
          <p:nvPr/>
        </p:nvSpPr>
        <p:spPr>
          <a:xfrm>
            <a:off x="-857250" y="5048250"/>
            <a:ext cx="2857500" cy="2857500"/>
          </a:xfrm>
          <a:prstGeom prst="ellipse">
            <a:avLst/>
          </a:prstGeom>
          <a:solidFill>
            <a:srgbClr val="007878">
              <a:alpha val="50000"/>
            </a:srgbClr>
          </a:solidFill>
          <a:ln/>
        </p:spPr>
      </p:sp>
      <p:sp>
        <p:nvSpPr>
          <p:cNvPr id="24" name="Shape 20"/>
          <p:cNvSpPr/>
          <p:nvPr/>
        </p:nvSpPr>
        <p:spPr>
          <a:xfrm>
            <a:off x="10382250" y="571500"/>
            <a:ext cx="1143000" cy="1143000"/>
          </a:xfrm>
          <a:prstGeom prst="ellipse">
            <a:avLst/>
          </a:prstGeom>
          <a:ln w="95250">
            <a:solidFill>
              <a:srgbClr val="77B8B6"/>
            </a:solidFill>
            <a:prstDash val="solid"/>
          </a:ln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DF7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00787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05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0C4A4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相册照片主题分布</a:t>
            </a:r>
            <a:endParaRPr lang="en-US" sz="315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942975" y="1880235"/>
          <a:ext cx="10306050" cy="42291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Text 2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376B6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团队旅行相册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376B6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15</a:t>
            </a:r>
            <a:endParaRPr lang="en-US" sz="1050" dirty="0"/>
          </a:p>
        </p:txBody>
      </p:sp>
      <p:sp>
        <p:nvSpPr>
          <p:cNvPr id="7" name="Text 4"/>
          <p:cNvSpPr txBox="1"/>
          <p:nvPr/>
        </p:nvSpPr>
        <p:spPr>
          <a:xfrm rot="-1800000">
            <a:off x="1771650" y="4204335"/>
            <a:ext cx="4329113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8" name="Text 5"/>
          <p:cNvSpPr txBox="1"/>
          <p:nvPr/>
        </p:nvSpPr>
        <p:spPr>
          <a:xfrm rot="-1800000">
            <a:off x="6100763" y="4204335"/>
            <a:ext cx="4329113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9" name="Shape 6"/>
          <p:cNvSpPr/>
          <p:nvPr/>
        </p:nvSpPr>
        <p:spPr>
          <a:xfrm>
            <a:off x="-857250" y="5048250"/>
            <a:ext cx="2857500" cy="2857500"/>
          </a:xfrm>
          <a:prstGeom prst="ellipse">
            <a:avLst/>
          </a:prstGeom>
          <a:solidFill>
            <a:srgbClr val="007878">
              <a:alpha val="50000"/>
            </a:srgbClr>
          </a:solidFill>
          <a:ln/>
        </p:spPr>
      </p:sp>
      <p:sp>
        <p:nvSpPr>
          <p:cNvPr id="10" name="Shape 7"/>
          <p:cNvSpPr/>
          <p:nvPr/>
        </p:nvSpPr>
        <p:spPr>
          <a:xfrm>
            <a:off x="10382250" y="571500"/>
            <a:ext cx="1143000" cy="1143000"/>
          </a:xfrm>
          <a:prstGeom prst="ellipse">
            <a:avLst/>
          </a:prstGeom>
          <a:ln w="95250">
            <a:solidFill>
              <a:srgbClr val="77B8B6"/>
            </a:solidFill>
            <a:prstDash val="solid"/>
          </a:ln>
        </p:spPr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DF7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00787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06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0C4A4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构成占比</a:t>
            </a:r>
            <a:endParaRPr lang="en-US" sz="315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3143250" y="1880235"/>
          <a:ext cx="5905500" cy="42291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Text 2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376B6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团队旅行相册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376B6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15</a:t>
            </a:r>
            <a:endParaRPr lang="en-US" sz="1050" dirty="0"/>
          </a:p>
        </p:txBody>
      </p:sp>
      <p:sp>
        <p:nvSpPr>
          <p:cNvPr id="7" name="Text 4"/>
          <p:cNvSpPr txBox="1"/>
          <p:nvPr/>
        </p:nvSpPr>
        <p:spPr>
          <a:xfrm rot="-1800000">
            <a:off x="3619500" y="4204335"/>
            <a:ext cx="4962525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8" name="Shape 5"/>
          <p:cNvSpPr/>
          <p:nvPr/>
        </p:nvSpPr>
        <p:spPr>
          <a:xfrm>
            <a:off x="-857250" y="5048250"/>
            <a:ext cx="2857500" cy="2857500"/>
          </a:xfrm>
          <a:prstGeom prst="ellipse">
            <a:avLst/>
          </a:prstGeom>
          <a:solidFill>
            <a:srgbClr val="007878">
              <a:alpha val="50000"/>
            </a:srgbClr>
          </a:solidFill>
          <a:ln/>
        </p:spPr>
      </p:sp>
      <p:sp>
        <p:nvSpPr>
          <p:cNvPr id="9" name="Shape 6"/>
          <p:cNvSpPr/>
          <p:nvPr/>
        </p:nvSpPr>
        <p:spPr>
          <a:xfrm>
            <a:off x="10382250" y="571500"/>
            <a:ext cx="1143000" cy="1143000"/>
          </a:xfrm>
          <a:prstGeom prst="ellipse">
            <a:avLst/>
          </a:prstGeom>
          <a:ln w="95250">
            <a:solidFill>
              <a:srgbClr val="77B8B6"/>
            </a:solidFill>
            <a:prstDash val="solid"/>
          </a:ln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DF7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00787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07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0C4A4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趋势变化</a:t>
            </a:r>
            <a:endParaRPr lang="en-US" sz="315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1809750" y="1880235"/>
          <a:ext cx="8572500" cy="42291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Text 2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376B6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团队旅行相册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376B6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15</a:t>
            </a:r>
            <a:endParaRPr lang="en-US" sz="1050" dirty="0"/>
          </a:p>
        </p:txBody>
      </p:sp>
      <p:sp>
        <p:nvSpPr>
          <p:cNvPr id="7" name="Text 4"/>
          <p:cNvSpPr txBox="1"/>
          <p:nvPr/>
        </p:nvSpPr>
        <p:spPr>
          <a:xfrm rot="-1800000">
            <a:off x="2495550" y="4204335"/>
            <a:ext cx="3600450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8" name="Text 5"/>
          <p:cNvSpPr txBox="1"/>
          <p:nvPr/>
        </p:nvSpPr>
        <p:spPr>
          <a:xfrm rot="-1800000">
            <a:off x="6096000" y="4204335"/>
            <a:ext cx="3600450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9" name="Shape 6"/>
          <p:cNvSpPr/>
          <p:nvPr/>
        </p:nvSpPr>
        <p:spPr>
          <a:xfrm>
            <a:off x="-857250" y="5048250"/>
            <a:ext cx="2857500" cy="2857500"/>
          </a:xfrm>
          <a:prstGeom prst="ellipse">
            <a:avLst/>
          </a:prstGeom>
          <a:solidFill>
            <a:srgbClr val="007878">
              <a:alpha val="50000"/>
            </a:srgbClr>
          </a:solidFill>
          <a:ln/>
        </p:spPr>
      </p:sp>
      <p:sp>
        <p:nvSpPr>
          <p:cNvPr id="10" name="Shape 7"/>
          <p:cNvSpPr/>
          <p:nvPr/>
        </p:nvSpPr>
        <p:spPr>
          <a:xfrm>
            <a:off x="10382250" y="571500"/>
            <a:ext cx="1143000" cy="1143000"/>
          </a:xfrm>
          <a:prstGeom prst="ellipse">
            <a:avLst/>
          </a:prstGeom>
          <a:ln w="95250">
            <a:solidFill>
              <a:srgbClr val="77B8B6"/>
            </a:solidFill>
            <a:prstDash val="solid"/>
          </a:ln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DF7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00787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08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476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0C4A4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六个难忘瞬间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914400" y="1781175"/>
            <a:ext cx="3302000" cy="2152650"/>
          </a:xfrm>
          <a:prstGeom prst="roundRect">
            <a:avLst>
              <a:gd name="adj" fmla="val 6195"/>
            </a:avLst>
          </a:prstGeom>
          <a:solidFill>
            <a:srgbClr val="DDEBE8"/>
          </a:solidFill>
          <a:ln/>
        </p:spPr>
      </p:sp>
      <p:sp>
        <p:nvSpPr>
          <p:cNvPr id="5" name="Shape 3"/>
          <p:cNvSpPr/>
          <p:nvPr/>
        </p:nvSpPr>
        <p:spPr>
          <a:xfrm>
            <a:off x="1162050" y="2009775"/>
            <a:ext cx="419100" cy="419100"/>
          </a:xfrm>
          <a:prstGeom prst="ellipse">
            <a:avLst/>
          </a:prstGeom>
          <a:solidFill>
            <a:srgbClr val="007878">
              <a:alpha val="15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66825" y="2114550"/>
            <a:ext cx="209550" cy="209550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162050" y="256222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0C4A4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启程</a:t>
            </a:r>
            <a:endParaRPr lang="en-US" sz="1425" dirty="0"/>
          </a:p>
        </p:txBody>
      </p:sp>
      <p:sp>
        <p:nvSpPr>
          <p:cNvPr id="8" name="Text 5"/>
          <p:cNvSpPr txBox="1"/>
          <p:nvPr/>
        </p:nvSpPr>
        <p:spPr>
          <a:xfrm>
            <a:off x="1162050" y="2886075"/>
            <a:ext cx="280670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376B6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满怀期待地出发。</a:t>
            </a:r>
            <a:endParaRPr lang="en-US" sz="1050" dirty="0"/>
          </a:p>
        </p:txBody>
      </p:sp>
      <p:sp>
        <p:nvSpPr>
          <p:cNvPr id="9" name="Shape 6"/>
          <p:cNvSpPr/>
          <p:nvPr/>
        </p:nvSpPr>
        <p:spPr>
          <a:xfrm>
            <a:off x="4445000" y="1781175"/>
            <a:ext cx="3302000" cy="2152650"/>
          </a:xfrm>
          <a:prstGeom prst="roundRect">
            <a:avLst>
              <a:gd name="adj" fmla="val 6195"/>
            </a:avLst>
          </a:prstGeom>
          <a:solidFill>
            <a:srgbClr val="DDEBE8"/>
          </a:solidFill>
          <a:ln/>
        </p:spPr>
      </p:sp>
      <p:sp>
        <p:nvSpPr>
          <p:cNvPr id="10" name="Shape 7"/>
          <p:cNvSpPr/>
          <p:nvPr/>
        </p:nvSpPr>
        <p:spPr>
          <a:xfrm>
            <a:off x="4692650" y="2009775"/>
            <a:ext cx="419100" cy="419100"/>
          </a:xfrm>
          <a:prstGeom prst="ellipse">
            <a:avLst/>
          </a:prstGeom>
          <a:solidFill>
            <a:srgbClr val="007878">
              <a:alpha val="15000"/>
            </a:srgbClr>
          </a:solidFill>
          <a:ln/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97425" y="2114550"/>
            <a:ext cx="209550" cy="209550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4692650" y="256222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0C4A4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远眺</a:t>
            </a:r>
            <a:endParaRPr lang="en-US" sz="1425" dirty="0"/>
          </a:p>
        </p:txBody>
      </p:sp>
      <p:sp>
        <p:nvSpPr>
          <p:cNvPr id="13" name="Text 9"/>
          <p:cNvSpPr txBox="1"/>
          <p:nvPr/>
        </p:nvSpPr>
        <p:spPr>
          <a:xfrm>
            <a:off x="4692650" y="2886075"/>
            <a:ext cx="280670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376B6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山顶上看到的那片云海。</a:t>
            </a:r>
            <a:endParaRPr lang="en-US" sz="1050" dirty="0"/>
          </a:p>
        </p:txBody>
      </p:sp>
      <p:sp>
        <p:nvSpPr>
          <p:cNvPr id="14" name="Shape 10"/>
          <p:cNvSpPr/>
          <p:nvPr/>
        </p:nvSpPr>
        <p:spPr>
          <a:xfrm>
            <a:off x="7975600" y="1781175"/>
            <a:ext cx="3302000" cy="2152650"/>
          </a:xfrm>
          <a:prstGeom prst="roundRect">
            <a:avLst>
              <a:gd name="adj" fmla="val 6195"/>
            </a:avLst>
          </a:prstGeom>
          <a:solidFill>
            <a:srgbClr val="DDEBE8"/>
          </a:solidFill>
          <a:ln/>
        </p:spPr>
      </p:sp>
      <p:sp>
        <p:nvSpPr>
          <p:cNvPr id="15" name="Shape 11"/>
          <p:cNvSpPr/>
          <p:nvPr/>
        </p:nvSpPr>
        <p:spPr>
          <a:xfrm>
            <a:off x="8223250" y="2009775"/>
            <a:ext cx="419100" cy="419100"/>
          </a:xfrm>
          <a:prstGeom prst="ellipse">
            <a:avLst/>
          </a:prstGeom>
          <a:solidFill>
            <a:srgbClr val="007878">
              <a:alpha val="15000"/>
            </a:srgbClr>
          </a:solidFill>
          <a:ln/>
        </p:spPr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28025" y="2114550"/>
            <a:ext cx="209550" cy="209550"/>
          </a:xfrm>
          <a:prstGeom prst="rect">
            <a:avLst/>
          </a:prstGeom>
        </p:spPr>
      </p:pic>
      <p:sp>
        <p:nvSpPr>
          <p:cNvPr id="17" name="Text 12"/>
          <p:cNvSpPr txBox="1"/>
          <p:nvPr/>
        </p:nvSpPr>
        <p:spPr>
          <a:xfrm>
            <a:off x="8223250" y="256222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0C4A4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小憩</a:t>
            </a:r>
            <a:endParaRPr lang="en-US" sz="1425" dirty="0"/>
          </a:p>
        </p:txBody>
      </p:sp>
      <p:sp>
        <p:nvSpPr>
          <p:cNvPr id="18" name="Text 13"/>
          <p:cNvSpPr txBox="1"/>
          <p:nvPr/>
        </p:nvSpPr>
        <p:spPr>
          <a:xfrm>
            <a:off x="8223250" y="2886075"/>
            <a:ext cx="280670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376B6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路边一家小店，聊了很久。</a:t>
            </a:r>
            <a:endParaRPr lang="en-US" sz="1050" dirty="0"/>
          </a:p>
        </p:txBody>
      </p:sp>
      <p:sp>
        <p:nvSpPr>
          <p:cNvPr id="19" name="Shape 14"/>
          <p:cNvSpPr/>
          <p:nvPr/>
        </p:nvSpPr>
        <p:spPr>
          <a:xfrm>
            <a:off x="914400" y="4143375"/>
            <a:ext cx="3302000" cy="2152650"/>
          </a:xfrm>
          <a:prstGeom prst="roundRect">
            <a:avLst>
              <a:gd name="adj" fmla="val 6195"/>
            </a:avLst>
          </a:prstGeom>
          <a:solidFill>
            <a:srgbClr val="DDEBE8"/>
          </a:solidFill>
          <a:ln/>
        </p:spPr>
      </p:sp>
      <p:sp>
        <p:nvSpPr>
          <p:cNvPr id="20" name="Shape 15"/>
          <p:cNvSpPr/>
          <p:nvPr/>
        </p:nvSpPr>
        <p:spPr>
          <a:xfrm>
            <a:off x="1162050" y="4371975"/>
            <a:ext cx="419100" cy="419100"/>
          </a:xfrm>
          <a:prstGeom prst="ellipse">
            <a:avLst/>
          </a:prstGeom>
          <a:solidFill>
            <a:srgbClr val="007878">
              <a:alpha val="15000"/>
            </a:srgbClr>
          </a:solidFill>
          <a:ln/>
        </p:spPr>
      </p:sp>
      <p:pic>
        <p:nvPicPr>
          <p:cNvPr id="21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266825" y="4476750"/>
            <a:ext cx="209550" cy="209550"/>
          </a:xfrm>
          <a:prstGeom prst="rect">
            <a:avLst/>
          </a:prstGeom>
        </p:spPr>
      </p:pic>
      <p:sp>
        <p:nvSpPr>
          <p:cNvPr id="22" name="Text 16"/>
          <p:cNvSpPr txBox="1"/>
          <p:nvPr/>
        </p:nvSpPr>
        <p:spPr>
          <a:xfrm>
            <a:off x="1162050" y="492442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0C4A4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夜色</a:t>
            </a:r>
            <a:endParaRPr lang="en-US" sz="1425" dirty="0"/>
          </a:p>
        </p:txBody>
      </p:sp>
      <p:sp>
        <p:nvSpPr>
          <p:cNvPr id="23" name="Text 17"/>
          <p:cNvSpPr txBox="1"/>
          <p:nvPr/>
        </p:nvSpPr>
        <p:spPr>
          <a:xfrm>
            <a:off x="1162050" y="5248275"/>
            <a:ext cx="280670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376B6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篝火旁的歌声与笑声。</a:t>
            </a:r>
            <a:endParaRPr lang="en-US" sz="1050" dirty="0"/>
          </a:p>
        </p:txBody>
      </p:sp>
      <p:sp>
        <p:nvSpPr>
          <p:cNvPr id="24" name="Shape 18"/>
          <p:cNvSpPr/>
          <p:nvPr/>
        </p:nvSpPr>
        <p:spPr>
          <a:xfrm>
            <a:off x="4445000" y="4143375"/>
            <a:ext cx="3302000" cy="2152650"/>
          </a:xfrm>
          <a:prstGeom prst="roundRect">
            <a:avLst>
              <a:gd name="adj" fmla="val 6195"/>
            </a:avLst>
          </a:prstGeom>
          <a:solidFill>
            <a:srgbClr val="DDEBE8"/>
          </a:solidFill>
          <a:ln/>
        </p:spPr>
      </p:sp>
      <p:sp>
        <p:nvSpPr>
          <p:cNvPr id="25" name="Shape 19"/>
          <p:cNvSpPr/>
          <p:nvPr/>
        </p:nvSpPr>
        <p:spPr>
          <a:xfrm>
            <a:off x="4692650" y="4371975"/>
            <a:ext cx="419100" cy="419100"/>
          </a:xfrm>
          <a:prstGeom prst="ellipse">
            <a:avLst/>
          </a:prstGeom>
          <a:solidFill>
            <a:srgbClr val="007878">
              <a:alpha val="15000"/>
            </a:srgbClr>
          </a:solidFill>
          <a:ln/>
        </p:spPr>
      </p:sp>
      <p:pic>
        <p:nvPicPr>
          <p:cNvPr id="26" name="Image 4" descr="preencoded.png">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797425" y="4476750"/>
            <a:ext cx="209550" cy="209550"/>
          </a:xfrm>
          <a:prstGeom prst="rect">
            <a:avLst/>
          </a:prstGeom>
        </p:spPr>
      </p:pic>
      <p:sp>
        <p:nvSpPr>
          <p:cNvPr id="27" name="Text 20"/>
          <p:cNvSpPr txBox="1"/>
          <p:nvPr/>
        </p:nvSpPr>
        <p:spPr>
          <a:xfrm>
            <a:off x="4692650" y="492442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0C4A4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合影</a:t>
            </a:r>
            <a:endParaRPr lang="en-US" sz="1425" dirty="0"/>
          </a:p>
        </p:txBody>
      </p:sp>
      <p:sp>
        <p:nvSpPr>
          <p:cNvPr id="28" name="Text 21"/>
          <p:cNvSpPr txBox="1"/>
          <p:nvPr/>
        </p:nvSpPr>
        <p:spPr>
          <a:xfrm>
            <a:off x="4692650" y="5248275"/>
            <a:ext cx="280670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376B6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一张全员都在的照片。</a:t>
            </a:r>
            <a:endParaRPr lang="en-US" sz="1050" dirty="0"/>
          </a:p>
        </p:txBody>
      </p:sp>
      <p:sp>
        <p:nvSpPr>
          <p:cNvPr id="29" name="Shape 22"/>
          <p:cNvSpPr/>
          <p:nvPr/>
        </p:nvSpPr>
        <p:spPr>
          <a:xfrm>
            <a:off x="7975600" y="4143375"/>
            <a:ext cx="3302000" cy="2152650"/>
          </a:xfrm>
          <a:prstGeom prst="roundRect">
            <a:avLst>
              <a:gd name="adj" fmla="val 6195"/>
            </a:avLst>
          </a:prstGeom>
          <a:solidFill>
            <a:srgbClr val="DDEBE8"/>
          </a:solidFill>
          <a:ln/>
        </p:spPr>
      </p:sp>
      <p:sp>
        <p:nvSpPr>
          <p:cNvPr id="30" name="Shape 23"/>
          <p:cNvSpPr/>
          <p:nvPr/>
        </p:nvSpPr>
        <p:spPr>
          <a:xfrm>
            <a:off x="8223250" y="4371975"/>
            <a:ext cx="419100" cy="419100"/>
          </a:xfrm>
          <a:prstGeom prst="ellipse">
            <a:avLst/>
          </a:prstGeom>
          <a:solidFill>
            <a:srgbClr val="007878">
              <a:alpha val="15000"/>
            </a:srgbClr>
          </a:solidFill>
          <a:ln/>
        </p:spPr>
      </p:sp>
      <p:pic>
        <p:nvPicPr>
          <p:cNvPr id="31" name="Image 5" descr="preencoded.png">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328025" y="4476750"/>
            <a:ext cx="209550" cy="209550"/>
          </a:xfrm>
          <a:prstGeom prst="rect">
            <a:avLst/>
          </a:prstGeom>
        </p:spPr>
      </p:pic>
      <p:sp>
        <p:nvSpPr>
          <p:cNvPr id="32" name="Text 24"/>
          <p:cNvSpPr txBox="1"/>
          <p:nvPr/>
        </p:nvSpPr>
        <p:spPr>
          <a:xfrm>
            <a:off x="8223250" y="492442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0C4A4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返程</a:t>
            </a:r>
            <a:endParaRPr lang="en-US" sz="1425" dirty="0"/>
          </a:p>
        </p:txBody>
      </p:sp>
      <p:sp>
        <p:nvSpPr>
          <p:cNvPr id="33" name="Text 25"/>
          <p:cNvSpPr txBox="1"/>
          <p:nvPr/>
        </p:nvSpPr>
        <p:spPr>
          <a:xfrm>
            <a:off x="8223250" y="5248275"/>
            <a:ext cx="280670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376B6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带着故事回到日常。</a:t>
            </a:r>
            <a:endParaRPr lang="en-US" sz="1050" dirty="0"/>
          </a:p>
        </p:txBody>
      </p:sp>
      <p:sp>
        <p:nvSpPr>
          <p:cNvPr id="34" name="Text 26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376B6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团队旅行相册</a:t>
            </a:r>
            <a:endParaRPr lang="en-US" sz="1050" dirty="0"/>
          </a:p>
        </p:txBody>
      </p:sp>
      <p:sp>
        <p:nvSpPr>
          <p:cNvPr id="35" name="Text 27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376B6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15</a:t>
            </a:r>
            <a:endParaRPr lang="en-US" sz="1050" dirty="0"/>
          </a:p>
        </p:txBody>
      </p:sp>
      <p:sp>
        <p:nvSpPr>
          <p:cNvPr id="36" name="Shape 28"/>
          <p:cNvSpPr/>
          <p:nvPr/>
        </p:nvSpPr>
        <p:spPr>
          <a:xfrm>
            <a:off x="-857250" y="5048250"/>
            <a:ext cx="2857500" cy="2857500"/>
          </a:xfrm>
          <a:prstGeom prst="ellipse">
            <a:avLst/>
          </a:prstGeom>
          <a:solidFill>
            <a:srgbClr val="007878">
              <a:alpha val="50000"/>
            </a:srgbClr>
          </a:solidFill>
          <a:ln/>
        </p:spPr>
      </p:sp>
      <p:sp>
        <p:nvSpPr>
          <p:cNvPr id="37" name="Shape 29"/>
          <p:cNvSpPr/>
          <p:nvPr/>
        </p:nvSpPr>
        <p:spPr>
          <a:xfrm>
            <a:off x="10382250" y="571500"/>
            <a:ext cx="1143000" cy="1143000"/>
          </a:xfrm>
          <a:prstGeom prst="ellipse">
            <a:avLst/>
          </a:prstGeom>
          <a:ln w="95250">
            <a:solidFill>
              <a:srgbClr val="77B8B6"/>
            </a:solidFill>
            <a:prstDash val="solid"/>
          </a:ln>
        </p:spPr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DF7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5524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00787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09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809625"/>
            <a:ext cx="103632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0C4A4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这趟旅行的三个收获</a:t>
            </a:r>
            <a:endParaRPr lang="en-US" sz="2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47800"/>
            <a:ext cx="10363200" cy="3352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14400" y="5105400"/>
            <a:ext cx="318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0C4A4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  放松</a:t>
            </a:r>
            <a:endParaRPr lang="en-US" sz="1425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5429250"/>
            <a:ext cx="31877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376B6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暂时离开工作的节奏。</a:t>
            </a:r>
            <a:endParaRPr lang="en-US" sz="1125" dirty="0"/>
          </a:p>
        </p:txBody>
      </p:sp>
      <p:sp>
        <p:nvSpPr>
          <p:cNvPr id="7" name="Shape 4"/>
          <p:cNvSpPr/>
          <p:nvPr/>
        </p:nvSpPr>
        <p:spPr>
          <a:xfrm>
            <a:off x="4368800" y="5105400"/>
            <a:ext cx="9525" cy="1104900"/>
          </a:xfrm>
          <a:prstGeom prst="rect">
            <a:avLst/>
          </a:prstGeom>
          <a:solidFill>
            <a:srgbClr val="D0E1DD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6355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0C4A4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 熟悉</a:t>
            </a:r>
            <a:endParaRPr lang="en-US" sz="1425" dirty="0"/>
          </a:p>
        </p:txBody>
      </p:sp>
      <p:sp>
        <p:nvSpPr>
          <p:cNvPr id="9" name="Text 6"/>
          <p:cNvSpPr txBox="1"/>
          <p:nvPr/>
        </p:nvSpPr>
        <p:spPr>
          <a:xfrm>
            <a:off x="46355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376B6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同事之间多了共同话题。</a:t>
            </a:r>
            <a:endParaRPr lang="en-US" sz="1125" dirty="0"/>
          </a:p>
        </p:txBody>
      </p:sp>
      <p:sp>
        <p:nvSpPr>
          <p:cNvPr id="10" name="Shape 7"/>
          <p:cNvSpPr/>
          <p:nvPr/>
        </p:nvSpPr>
        <p:spPr>
          <a:xfrm>
            <a:off x="7823200" y="5105400"/>
            <a:ext cx="9525" cy="1104900"/>
          </a:xfrm>
          <a:prstGeom prst="rect">
            <a:avLst/>
          </a:prstGeom>
          <a:solidFill>
            <a:srgbClr val="D0E1DD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0899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0C4A4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 留念</a:t>
            </a:r>
            <a:endParaRPr lang="en-US" sz="1425" dirty="0"/>
          </a:p>
        </p:txBody>
      </p:sp>
      <p:sp>
        <p:nvSpPr>
          <p:cNvPr id="12" name="Text 9"/>
          <p:cNvSpPr txBox="1"/>
          <p:nvPr/>
        </p:nvSpPr>
        <p:spPr>
          <a:xfrm>
            <a:off x="80899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376B6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把好时光留成册子。</a:t>
            </a:r>
            <a:endParaRPr lang="en-US" sz="1125" dirty="0"/>
          </a:p>
        </p:txBody>
      </p:sp>
      <p:sp>
        <p:nvSpPr>
          <p:cNvPr id="13" name="Shape 10"/>
          <p:cNvSpPr/>
          <p:nvPr/>
        </p:nvSpPr>
        <p:spPr>
          <a:xfrm>
            <a:off x="9906000" y="440055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007878">
              <a:alpha val="88000"/>
            </a:srgbClr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9906000" y="440055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Text 12"/>
          <p:cNvSpPr txBox="1"/>
          <p:nvPr/>
        </p:nvSpPr>
        <p:spPr>
          <a:xfrm>
            <a:off x="914400" y="6496050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376B6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团队旅行相册</a:t>
            </a:r>
            <a:endParaRPr lang="en-US" sz="975" dirty="0"/>
          </a:p>
        </p:txBody>
      </p:sp>
      <p:sp>
        <p:nvSpPr>
          <p:cNvPr id="16" name="Text 13"/>
          <p:cNvSpPr txBox="1"/>
          <p:nvPr/>
        </p:nvSpPr>
        <p:spPr>
          <a:xfrm>
            <a:off x="5562600" y="649605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376B6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15</a:t>
            </a:r>
            <a:endParaRPr lang="en-US" sz="9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9144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Text 15"/>
          <p:cNvSpPr txBox="1"/>
          <p:nvPr/>
        </p:nvSpPr>
        <p:spPr>
          <a:xfrm rot="-1800000">
            <a:off x="43688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9" name="Text 16"/>
          <p:cNvSpPr txBox="1"/>
          <p:nvPr/>
        </p:nvSpPr>
        <p:spPr>
          <a:xfrm rot="-1800000">
            <a:off x="78232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0" name="Shape 17"/>
          <p:cNvSpPr/>
          <p:nvPr/>
        </p:nvSpPr>
        <p:spPr>
          <a:xfrm>
            <a:off x="-857250" y="5048250"/>
            <a:ext cx="2857500" cy="2857500"/>
          </a:xfrm>
          <a:prstGeom prst="ellipse">
            <a:avLst/>
          </a:prstGeom>
          <a:solidFill>
            <a:srgbClr val="007878">
              <a:alpha val="50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10382250" y="571500"/>
            <a:ext cx="1143000" cy="1143000"/>
          </a:xfrm>
          <a:prstGeom prst="ellipse">
            <a:avLst/>
          </a:prstGeom>
          <a:ln w="95250">
            <a:solidFill>
              <a:srgbClr val="77B8B6"/>
            </a:solidFill>
            <a:prstDash val="solid"/>
          </a:ln>
        </p:spPr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DF7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00787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10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0C4A4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产品与服务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842135"/>
            <a:ext cx="4000500" cy="4095750"/>
          </a:xfrm>
          <a:prstGeom prst="roundRect">
            <a:avLst>
              <a:gd name="adj" fmla="val 3810"/>
            </a:avLst>
          </a:prstGeom>
          <a:solidFill>
            <a:srgbClr val="DDEBE8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1842135"/>
            <a:ext cx="4000500" cy="57150"/>
          </a:xfrm>
          <a:prstGeom prst="rect">
            <a:avLst/>
          </a:prstGeom>
          <a:solidFill>
            <a:srgbClr val="007878"/>
          </a:solidFill>
          <a:ln/>
        </p:spPr>
      </p:sp>
      <p:sp>
        <p:nvSpPr>
          <p:cNvPr id="6" name="Shape 4"/>
          <p:cNvSpPr/>
          <p:nvPr/>
        </p:nvSpPr>
        <p:spPr>
          <a:xfrm>
            <a:off x="2457450" y="3147060"/>
            <a:ext cx="914400" cy="914400"/>
          </a:xfrm>
          <a:prstGeom prst="ellipse">
            <a:avLst/>
          </a:prstGeom>
          <a:solidFill>
            <a:srgbClr val="007878">
              <a:alpha val="16000"/>
            </a:srgbClr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686050" y="3375660"/>
            <a:ext cx="457200" cy="457200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914400" y="5309235"/>
            <a:ext cx="40005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0C4A4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相册图集 解决方案</a:t>
            </a:r>
            <a:endParaRPr lang="en-US" sz="1500" dirty="0"/>
          </a:p>
        </p:txBody>
      </p:sp>
      <p:sp>
        <p:nvSpPr>
          <p:cNvPr id="9" name="Shape 6"/>
          <p:cNvSpPr/>
          <p:nvPr/>
        </p:nvSpPr>
        <p:spPr>
          <a:xfrm>
            <a:off x="5372100" y="184213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EDF7F4"/>
          </a:solidFill>
          <a:ln w="9525">
            <a:solidFill>
              <a:srgbClr val="D0E1DD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5372100" y="1842135"/>
            <a:ext cx="57150" cy="1250950"/>
          </a:xfrm>
          <a:prstGeom prst="rect">
            <a:avLst/>
          </a:prstGeom>
          <a:solidFill>
            <a:srgbClr val="007878"/>
          </a:solidFill>
          <a:ln/>
        </p:spPr>
      </p:sp>
      <p:sp>
        <p:nvSpPr>
          <p:cNvPr id="11" name="Shape 8"/>
          <p:cNvSpPr/>
          <p:nvPr/>
        </p:nvSpPr>
        <p:spPr>
          <a:xfrm>
            <a:off x="5600700" y="2248535"/>
            <a:ext cx="438150" cy="438150"/>
          </a:xfrm>
          <a:prstGeom prst="ellipse">
            <a:avLst/>
          </a:prstGeom>
          <a:solidFill>
            <a:srgbClr val="007878">
              <a:alpha val="14000"/>
            </a:srgbClr>
          </a:solidFill>
          <a:ln/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10237" y="2358072"/>
            <a:ext cx="219075" cy="219075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6210300" y="201358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0C4A4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出发</a:t>
            </a:r>
            <a:endParaRPr lang="en-US" sz="1425" dirty="0"/>
          </a:p>
        </p:txBody>
      </p:sp>
      <p:sp>
        <p:nvSpPr>
          <p:cNvPr id="14" name="Text 10"/>
          <p:cNvSpPr txBox="1"/>
          <p:nvPr/>
        </p:nvSpPr>
        <p:spPr>
          <a:xfrm>
            <a:off x="6210300" y="231838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376B6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围绕「相册图集」场景的关键能力，帮助更快落地。</a:t>
            </a:r>
            <a:endParaRPr lang="en-US" sz="1050" dirty="0"/>
          </a:p>
        </p:txBody>
      </p:sp>
      <p:sp>
        <p:nvSpPr>
          <p:cNvPr id="15" name="Shape 11"/>
          <p:cNvSpPr/>
          <p:nvPr/>
        </p:nvSpPr>
        <p:spPr>
          <a:xfrm>
            <a:off x="5372100" y="326453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EDF7F4"/>
          </a:solidFill>
          <a:ln w="9525">
            <a:solidFill>
              <a:srgbClr val="D0E1DD"/>
            </a:solidFill>
            <a:prstDash val="solid"/>
          </a:ln>
        </p:spPr>
      </p:sp>
      <p:sp>
        <p:nvSpPr>
          <p:cNvPr id="16" name="Shape 12"/>
          <p:cNvSpPr/>
          <p:nvPr/>
        </p:nvSpPr>
        <p:spPr>
          <a:xfrm>
            <a:off x="5372100" y="3264535"/>
            <a:ext cx="57150" cy="1250950"/>
          </a:xfrm>
          <a:prstGeom prst="rect">
            <a:avLst/>
          </a:prstGeom>
          <a:solidFill>
            <a:srgbClr val="007878"/>
          </a:solidFill>
          <a:ln/>
        </p:spPr>
      </p:sp>
      <p:sp>
        <p:nvSpPr>
          <p:cNvPr id="17" name="Shape 13"/>
          <p:cNvSpPr/>
          <p:nvPr/>
        </p:nvSpPr>
        <p:spPr>
          <a:xfrm>
            <a:off x="5600700" y="3670935"/>
            <a:ext cx="438150" cy="438150"/>
          </a:xfrm>
          <a:prstGeom prst="ellipse">
            <a:avLst/>
          </a:prstGeom>
          <a:solidFill>
            <a:srgbClr val="007878">
              <a:alpha val="14000"/>
            </a:srgbClr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10237" y="3780473"/>
            <a:ext cx="219075" cy="219075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6210300" y="343598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0C4A4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沿途</a:t>
            </a:r>
            <a:endParaRPr lang="en-US" sz="1425" dirty="0"/>
          </a:p>
        </p:txBody>
      </p:sp>
      <p:sp>
        <p:nvSpPr>
          <p:cNvPr id="20" name="Text 15"/>
          <p:cNvSpPr txBox="1"/>
          <p:nvPr/>
        </p:nvSpPr>
        <p:spPr>
          <a:xfrm>
            <a:off x="6210300" y="374078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376B6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围绕「相册图集」场景的关键能力，帮助更快落地。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5372100" y="468693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EDF7F4"/>
          </a:solidFill>
          <a:ln w="9525">
            <a:solidFill>
              <a:srgbClr val="D0E1DD"/>
            </a:solidFill>
            <a:prstDash val="solid"/>
          </a:ln>
        </p:spPr>
      </p:sp>
      <p:sp>
        <p:nvSpPr>
          <p:cNvPr id="22" name="Shape 17"/>
          <p:cNvSpPr/>
          <p:nvPr/>
        </p:nvSpPr>
        <p:spPr>
          <a:xfrm>
            <a:off x="5372100" y="4686935"/>
            <a:ext cx="57150" cy="1250950"/>
          </a:xfrm>
          <a:prstGeom prst="rect">
            <a:avLst/>
          </a:prstGeom>
          <a:solidFill>
            <a:srgbClr val="007878"/>
          </a:solidFill>
          <a:ln/>
        </p:spPr>
      </p:sp>
      <p:sp>
        <p:nvSpPr>
          <p:cNvPr id="23" name="Shape 18"/>
          <p:cNvSpPr/>
          <p:nvPr/>
        </p:nvSpPr>
        <p:spPr>
          <a:xfrm>
            <a:off x="5600700" y="5093335"/>
            <a:ext cx="438150" cy="438150"/>
          </a:xfrm>
          <a:prstGeom prst="ellipse">
            <a:avLst/>
          </a:prstGeom>
          <a:solidFill>
            <a:srgbClr val="007878">
              <a:alpha val="14000"/>
            </a:srgbClr>
          </a:solidFill>
          <a:ln/>
        </p:spPr>
      </p:sp>
      <p:pic>
        <p:nvPicPr>
          <p:cNvPr id="24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10237" y="5202873"/>
            <a:ext cx="219075" cy="219075"/>
          </a:xfrm>
          <a:prstGeom prst="rect">
            <a:avLst/>
          </a:prstGeom>
        </p:spPr>
      </p:pic>
      <p:sp>
        <p:nvSpPr>
          <p:cNvPr id="25" name="Text 19"/>
          <p:cNvSpPr txBox="1"/>
          <p:nvPr/>
        </p:nvSpPr>
        <p:spPr>
          <a:xfrm>
            <a:off x="6210300" y="485838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0C4A4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同行的人</a:t>
            </a:r>
            <a:endParaRPr lang="en-US" sz="1425" dirty="0"/>
          </a:p>
        </p:txBody>
      </p:sp>
      <p:sp>
        <p:nvSpPr>
          <p:cNvPr id="26" name="Text 20"/>
          <p:cNvSpPr txBox="1"/>
          <p:nvPr/>
        </p:nvSpPr>
        <p:spPr>
          <a:xfrm>
            <a:off x="6210300" y="516318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376B6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围绕「相册图集」场景的关键能力，帮助更快落地。</a:t>
            </a:r>
            <a:endParaRPr lang="en-US" sz="1050" dirty="0"/>
          </a:p>
        </p:txBody>
      </p:sp>
      <p:sp>
        <p:nvSpPr>
          <p:cNvPr id="27" name="Text 21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376B6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团队旅行相册</a:t>
            </a:r>
            <a:endParaRPr lang="en-US" sz="1050" dirty="0"/>
          </a:p>
        </p:txBody>
      </p:sp>
      <p:sp>
        <p:nvSpPr>
          <p:cNvPr id="28" name="Text 22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376B6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15</a:t>
            </a:r>
            <a:endParaRPr lang="en-US" sz="1050" dirty="0"/>
          </a:p>
        </p:txBody>
      </p:sp>
      <p:sp>
        <p:nvSpPr>
          <p:cNvPr id="29" name="Shape 23"/>
          <p:cNvSpPr/>
          <p:nvPr/>
        </p:nvSpPr>
        <p:spPr>
          <a:xfrm>
            <a:off x="-857250" y="5048250"/>
            <a:ext cx="2857500" cy="2857500"/>
          </a:xfrm>
          <a:prstGeom prst="ellipse">
            <a:avLst/>
          </a:prstGeom>
          <a:solidFill>
            <a:srgbClr val="007878">
              <a:alpha val="50000"/>
            </a:srgbClr>
          </a:solidFill>
          <a:ln/>
        </p:spPr>
      </p:sp>
      <p:sp>
        <p:nvSpPr>
          <p:cNvPr id="30" name="Shape 24"/>
          <p:cNvSpPr/>
          <p:nvPr/>
        </p:nvSpPr>
        <p:spPr>
          <a:xfrm>
            <a:off x="10382250" y="571500"/>
            <a:ext cx="1143000" cy="1143000"/>
          </a:xfrm>
          <a:prstGeom prst="ellipse">
            <a:avLst/>
          </a:prstGeom>
          <a:ln w="95250">
            <a:solidFill>
              <a:srgbClr val="77B8B6"/>
            </a:solidFill>
            <a:prstDash val="solid"/>
          </a:ln>
        </p:spPr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DF7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00787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0C4A4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内容分类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88023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DDEBE8"/>
          </a:solidFill>
          <a:ln/>
        </p:spPr>
      </p:sp>
      <p:sp>
        <p:nvSpPr>
          <p:cNvPr id="5" name="Shape 3"/>
          <p:cNvSpPr/>
          <p:nvPr/>
        </p:nvSpPr>
        <p:spPr>
          <a:xfrm>
            <a:off x="1845469" y="2204085"/>
            <a:ext cx="571500" cy="571500"/>
          </a:xfrm>
          <a:prstGeom prst="ellipse">
            <a:avLst/>
          </a:prstGeom>
          <a:solidFill>
            <a:srgbClr val="007878">
              <a:alpha val="16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988344" y="2346960"/>
            <a:ext cx="285750" cy="285750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066800" y="294703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0C4A4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出发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1066800" y="330898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00787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项</a:t>
            </a:r>
            <a:endParaRPr lang="en-US" sz="1125" dirty="0"/>
          </a:p>
        </p:txBody>
      </p:sp>
      <p:sp>
        <p:nvSpPr>
          <p:cNvPr id="9" name="Text 6"/>
          <p:cNvSpPr txBox="1"/>
          <p:nvPr/>
        </p:nvSpPr>
        <p:spPr>
          <a:xfrm>
            <a:off x="1104900" y="365188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376B6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按主题归类的要点集合</a:t>
            </a:r>
            <a:endParaRPr lang="en-US" sz="1050" dirty="0"/>
          </a:p>
        </p:txBody>
      </p:sp>
      <p:sp>
        <p:nvSpPr>
          <p:cNvPr id="10" name="Shape 7"/>
          <p:cNvSpPr/>
          <p:nvPr/>
        </p:nvSpPr>
        <p:spPr>
          <a:xfrm>
            <a:off x="3557588" y="188023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DDEBE8"/>
          </a:solidFill>
          <a:ln/>
        </p:spPr>
      </p:sp>
      <p:sp>
        <p:nvSpPr>
          <p:cNvPr id="11" name="Shape 8"/>
          <p:cNvSpPr/>
          <p:nvPr/>
        </p:nvSpPr>
        <p:spPr>
          <a:xfrm>
            <a:off x="4488656" y="2204085"/>
            <a:ext cx="571500" cy="571500"/>
          </a:xfrm>
          <a:prstGeom prst="ellipse">
            <a:avLst/>
          </a:prstGeom>
          <a:solidFill>
            <a:srgbClr val="91080C">
              <a:alpha val="16000"/>
            </a:srgbClr>
          </a:solidFill>
          <a:ln/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31531" y="2346960"/>
            <a:ext cx="285750" cy="285750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3709987" y="294703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0C4A4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沿途</a:t>
            </a:r>
            <a:endParaRPr lang="en-US" sz="1500" dirty="0"/>
          </a:p>
        </p:txBody>
      </p:sp>
      <p:sp>
        <p:nvSpPr>
          <p:cNvPr id="14" name="Text 10"/>
          <p:cNvSpPr txBox="1"/>
          <p:nvPr/>
        </p:nvSpPr>
        <p:spPr>
          <a:xfrm>
            <a:off x="3709987" y="330898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91080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18 项</a:t>
            </a:r>
            <a:endParaRPr lang="en-US" sz="1125" dirty="0"/>
          </a:p>
        </p:txBody>
      </p:sp>
      <p:sp>
        <p:nvSpPr>
          <p:cNvPr id="15" name="Text 11"/>
          <p:cNvSpPr txBox="1"/>
          <p:nvPr/>
        </p:nvSpPr>
        <p:spPr>
          <a:xfrm>
            <a:off x="3748087" y="365188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376B6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按主题归类的要点集合</a:t>
            </a:r>
            <a:endParaRPr lang="en-US" sz="1050" dirty="0"/>
          </a:p>
        </p:txBody>
      </p:sp>
      <p:sp>
        <p:nvSpPr>
          <p:cNvPr id="16" name="Shape 12"/>
          <p:cNvSpPr/>
          <p:nvPr/>
        </p:nvSpPr>
        <p:spPr>
          <a:xfrm>
            <a:off x="6200775" y="188023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DDEBE8"/>
          </a:solidFill>
          <a:ln/>
        </p:spPr>
      </p:sp>
      <p:sp>
        <p:nvSpPr>
          <p:cNvPr id="17" name="Shape 13"/>
          <p:cNvSpPr/>
          <p:nvPr/>
        </p:nvSpPr>
        <p:spPr>
          <a:xfrm>
            <a:off x="7131844" y="2204085"/>
            <a:ext cx="571500" cy="571500"/>
          </a:xfrm>
          <a:prstGeom prst="ellipse">
            <a:avLst/>
          </a:prstGeom>
          <a:solidFill>
            <a:srgbClr val="025252">
              <a:alpha val="16000"/>
            </a:srgbClr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274719" y="2346960"/>
            <a:ext cx="285750" cy="285750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6353175" y="294703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0C4A4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同行的人</a:t>
            </a:r>
            <a:endParaRPr lang="en-US" sz="1500" dirty="0"/>
          </a:p>
        </p:txBody>
      </p:sp>
      <p:sp>
        <p:nvSpPr>
          <p:cNvPr id="20" name="Text 15"/>
          <p:cNvSpPr txBox="1"/>
          <p:nvPr/>
        </p:nvSpPr>
        <p:spPr>
          <a:xfrm>
            <a:off x="6353175" y="330898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02525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24 项</a:t>
            </a:r>
            <a:endParaRPr lang="en-US" sz="1125" dirty="0"/>
          </a:p>
        </p:txBody>
      </p:sp>
      <p:sp>
        <p:nvSpPr>
          <p:cNvPr id="21" name="Text 16"/>
          <p:cNvSpPr txBox="1"/>
          <p:nvPr/>
        </p:nvSpPr>
        <p:spPr>
          <a:xfrm>
            <a:off x="6391275" y="365188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376B6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按主题归类的要点集合</a:t>
            </a:r>
            <a:endParaRPr lang="en-US" sz="1050" dirty="0"/>
          </a:p>
        </p:txBody>
      </p:sp>
      <p:sp>
        <p:nvSpPr>
          <p:cNvPr id="22" name="Shape 17"/>
          <p:cNvSpPr/>
          <p:nvPr/>
        </p:nvSpPr>
        <p:spPr>
          <a:xfrm>
            <a:off x="8843963" y="188023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DDEBE8"/>
          </a:solidFill>
          <a:ln/>
        </p:spPr>
      </p:sp>
      <p:sp>
        <p:nvSpPr>
          <p:cNvPr id="23" name="Shape 18"/>
          <p:cNvSpPr/>
          <p:nvPr/>
        </p:nvSpPr>
        <p:spPr>
          <a:xfrm>
            <a:off x="9775031" y="2204085"/>
            <a:ext cx="571500" cy="571500"/>
          </a:xfrm>
          <a:prstGeom prst="ellipse">
            <a:avLst/>
          </a:prstGeom>
          <a:solidFill>
            <a:srgbClr val="007878">
              <a:alpha val="16000"/>
            </a:srgbClr>
          </a:solidFill>
          <a:ln/>
        </p:spPr>
      </p:sp>
      <p:pic>
        <p:nvPicPr>
          <p:cNvPr id="24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917906" y="2346960"/>
            <a:ext cx="285750" cy="285750"/>
          </a:xfrm>
          <a:prstGeom prst="rect">
            <a:avLst/>
          </a:prstGeom>
        </p:spPr>
      </p:pic>
      <p:sp>
        <p:nvSpPr>
          <p:cNvPr id="25" name="Text 19"/>
          <p:cNvSpPr txBox="1"/>
          <p:nvPr/>
        </p:nvSpPr>
        <p:spPr>
          <a:xfrm>
            <a:off x="8996363" y="294703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0C4A4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归来</a:t>
            </a:r>
            <a:endParaRPr lang="en-US" sz="1500" dirty="0"/>
          </a:p>
        </p:txBody>
      </p:sp>
      <p:sp>
        <p:nvSpPr>
          <p:cNvPr id="26" name="Text 20"/>
          <p:cNvSpPr txBox="1"/>
          <p:nvPr/>
        </p:nvSpPr>
        <p:spPr>
          <a:xfrm>
            <a:off x="8996363" y="330898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00787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30 项</a:t>
            </a:r>
            <a:endParaRPr lang="en-US" sz="1125" dirty="0"/>
          </a:p>
        </p:txBody>
      </p:sp>
      <p:sp>
        <p:nvSpPr>
          <p:cNvPr id="27" name="Text 21"/>
          <p:cNvSpPr txBox="1"/>
          <p:nvPr/>
        </p:nvSpPr>
        <p:spPr>
          <a:xfrm>
            <a:off x="9034462" y="365188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376B6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按主题归类的要点集合</a:t>
            </a:r>
            <a:endParaRPr lang="en-US" sz="1050" dirty="0"/>
          </a:p>
        </p:txBody>
      </p:sp>
      <p:sp>
        <p:nvSpPr>
          <p:cNvPr id="28" name="Text 22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376B6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团队旅行相册</a:t>
            </a:r>
            <a:endParaRPr lang="en-US" sz="1050" dirty="0"/>
          </a:p>
        </p:txBody>
      </p:sp>
      <p:sp>
        <p:nvSpPr>
          <p:cNvPr id="29" name="Text 23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376B6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15</a:t>
            </a:r>
            <a:endParaRPr lang="en-US" sz="1050" dirty="0"/>
          </a:p>
        </p:txBody>
      </p:sp>
      <p:sp>
        <p:nvSpPr>
          <p:cNvPr id="30" name="Shape 24"/>
          <p:cNvSpPr/>
          <p:nvPr/>
        </p:nvSpPr>
        <p:spPr>
          <a:xfrm>
            <a:off x="-857250" y="5048250"/>
            <a:ext cx="2857500" cy="2857500"/>
          </a:xfrm>
          <a:prstGeom prst="ellipse">
            <a:avLst/>
          </a:prstGeom>
          <a:solidFill>
            <a:srgbClr val="007878">
              <a:alpha val="50000"/>
            </a:srgbClr>
          </a:solidFill>
          <a:ln/>
        </p:spPr>
      </p:sp>
      <p:sp>
        <p:nvSpPr>
          <p:cNvPr id="31" name="Shape 25"/>
          <p:cNvSpPr/>
          <p:nvPr/>
        </p:nvSpPr>
        <p:spPr>
          <a:xfrm>
            <a:off x="10382250" y="571500"/>
            <a:ext cx="1143000" cy="1143000"/>
          </a:xfrm>
          <a:prstGeom prst="ellipse">
            <a:avLst/>
          </a:prstGeom>
          <a:ln w="95250">
            <a:solidFill>
              <a:srgbClr val="77B8B6"/>
            </a:solidFill>
            <a:prstDash val="solid"/>
          </a:ln>
        </p:spPr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43D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007878"/>
          </a:solidFill>
          <a:ln/>
        </p:spPr>
      </p:sp>
      <p:sp>
        <p:nvSpPr>
          <p:cNvPr id="3" name="Shape 1"/>
          <p:cNvSpPr/>
          <p:nvPr/>
        </p:nvSpPr>
        <p:spPr>
          <a:xfrm>
            <a:off x="9144000" y="3143250"/>
            <a:ext cx="4095750" cy="4095750"/>
          </a:xfrm>
          <a:prstGeom prst="ellipse">
            <a:avLst/>
          </a:prstGeom>
          <a:solidFill>
            <a:srgbClr val="007878">
              <a:alpha val="14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838200"/>
            <a:ext cx="9525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28" kern="0" dirty="0">
                <a:solidFill>
                  <a:srgbClr val="B9C5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SUMMARY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23950"/>
            <a:ext cx="103632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总结与下一步</a:t>
            </a:r>
            <a:endParaRPr lang="en-US" sz="34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1336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8CC2C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7" name="Text 5"/>
          <p:cNvSpPr txBox="1"/>
          <p:nvPr/>
        </p:nvSpPr>
        <p:spPr>
          <a:xfrm>
            <a:off x="1676400" y="21717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出发</a:t>
            </a:r>
            <a:endParaRPr lang="en-US" sz="1650" dirty="0"/>
          </a:p>
        </p:txBody>
      </p:sp>
      <p:sp>
        <p:nvSpPr>
          <p:cNvPr id="8" name="Shape 6"/>
          <p:cNvSpPr/>
          <p:nvPr/>
        </p:nvSpPr>
        <p:spPr>
          <a:xfrm>
            <a:off x="1676400" y="2686050"/>
            <a:ext cx="8610600" cy="9525"/>
          </a:xfrm>
          <a:prstGeom prst="rect">
            <a:avLst/>
          </a:prstGeom>
          <a:solidFill>
            <a:srgbClr val="B9C5C5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8384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8CC2C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0" name="Text 8"/>
          <p:cNvSpPr txBox="1"/>
          <p:nvPr/>
        </p:nvSpPr>
        <p:spPr>
          <a:xfrm>
            <a:off x="1676400" y="28765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沿途</a:t>
            </a:r>
            <a:endParaRPr lang="en-US" sz="1650" dirty="0"/>
          </a:p>
        </p:txBody>
      </p:sp>
      <p:sp>
        <p:nvSpPr>
          <p:cNvPr id="11" name="Shape 9"/>
          <p:cNvSpPr/>
          <p:nvPr/>
        </p:nvSpPr>
        <p:spPr>
          <a:xfrm>
            <a:off x="1676400" y="3390900"/>
            <a:ext cx="8610600" cy="9525"/>
          </a:xfrm>
          <a:prstGeom prst="rect">
            <a:avLst/>
          </a:prstGeom>
          <a:solidFill>
            <a:srgbClr val="B9C5C5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914400" y="35433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8CC2C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13" name="Text 11"/>
          <p:cNvSpPr txBox="1"/>
          <p:nvPr/>
        </p:nvSpPr>
        <p:spPr>
          <a:xfrm>
            <a:off x="1676400" y="35814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同行的人</a:t>
            </a:r>
            <a:endParaRPr lang="en-US" sz="1650" dirty="0"/>
          </a:p>
        </p:txBody>
      </p:sp>
      <p:sp>
        <p:nvSpPr>
          <p:cNvPr id="14" name="Shape 12"/>
          <p:cNvSpPr/>
          <p:nvPr/>
        </p:nvSpPr>
        <p:spPr>
          <a:xfrm>
            <a:off x="1676400" y="4095750"/>
            <a:ext cx="8610600" cy="9525"/>
          </a:xfrm>
          <a:prstGeom prst="rect">
            <a:avLst/>
          </a:prstGeom>
          <a:solidFill>
            <a:srgbClr val="B9C5C5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914400" y="42481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8CC2C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950" dirty="0"/>
          </a:p>
        </p:txBody>
      </p:sp>
      <p:sp>
        <p:nvSpPr>
          <p:cNvPr id="16" name="Text 14"/>
          <p:cNvSpPr txBox="1"/>
          <p:nvPr/>
        </p:nvSpPr>
        <p:spPr>
          <a:xfrm>
            <a:off x="1676400" y="42862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归来</a:t>
            </a:r>
            <a:endParaRPr lang="en-US" sz="1650" dirty="0"/>
          </a:p>
        </p:txBody>
      </p:sp>
      <p:sp>
        <p:nvSpPr>
          <p:cNvPr id="17" name="Shape 15"/>
          <p:cNvSpPr/>
          <p:nvPr/>
        </p:nvSpPr>
        <p:spPr>
          <a:xfrm>
            <a:off x="914400" y="5391150"/>
            <a:ext cx="10363200" cy="533400"/>
          </a:xfrm>
          <a:prstGeom prst="roundRect">
            <a:avLst>
              <a:gd name="adj" fmla="val 17857"/>
            </a:avLst>
          </a:prstGeom>
          <a:solidFill>
            <a:srgbClr val="007878">
              <a:alpha val="22000"/>
            </a:srgbClr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143000" y="5534025"/>
            <a:ext cx="152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8CC2C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下一步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2667000" y="5524500"/>
            <a:ext cx="838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按既定节奏推进，持续迭代优化</a:t>
            </a:r>
            <a:endParaRPr lang="en-US" sz="1350" dirty="0"/>
          </a:p>
        </p:txBody>
      </p:sp>
      <p:sp>
        <p:nvSpPr>
          <p:cNvPr id="20" name="Text 18"/>
          <p:cNvSpPr txBox="1"/>
          <p:nvPr/>
        </p:nvSpPr>
        <p:spPr>
          <a:xfrm>
            <a:off x="914400" y="64389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9C5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团队旅行相册</a:t>
            </a:r>
            <a:endParaRPr lang="en-US" sz="975" dirty="0"/>
          </a:p>
        </p:txBody>
      </p:sp>
      <p:sp>
        <p:nvSpPr>
          <p:cNvPr id="21" name="Shape 19"/>
          <p:cNvSpPr/>
          <p:nvPr/>
        </p:nvSpPr>
        <p:spPr>
          <a:xfrm>
            <a:off x="-857250" y="5048250"/>
            <a:ext cx="2857500" cy="2857500"/>
          </a:xfrm>
          <a:prstGeom prst="ellipse">
            <a:avLst/>
          </a:prstGeom>
          <a:solidFill>
            <a:srgbClr val="007878">
              <a:alpha val="50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>
            <a:off x="10382250" y="571500"/>
            <a:ext cx="1143000" cy="1143000"/>
          </a:xfrm>
          <a:prstGeom prst="ellipse">
            <a:avLst/>
          </a:prstGeom>
          <a:ln w="95250">
            <a:solidFill>
              <a:srgbClr val="77B8B6"/>
            </a:solidFill>
            <a:prstDash val="solid"/>
          </a:ln>
        </p:spPr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43D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143250" y="476250"/>
            <a:ext cx="5905500" cy="5905500"/>
          </a:xfrm>
          <a:prstGeom prst="ellipse">
            <a:avLst/>
          </a:prstGeom>
          <a:ln w="9525">
            <a:solidFill>
              <a:srgbClr val="B9C5C5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0" y="2570797"/>
            <a:ext cx="12192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5700" b="1" spc="456" kern="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旅途愉快</a:t>
            </a:r>
            <a:endParaRPr lang="en-US" sz="5700" dirty="0"/>
          </a:p>
        </p:txBody>
      </p:sp>
      <p:sp>
        <p:nvSpPr>
          <p:cNvPr id="4" name="Shape 2"/>
          <p:cNvSpPr/>
          <p:nvPr/>
        </p:nvSpPr>
        <p:spPr>
          <a:xfrm>
            <a:off x="5638800" y="3725227"/>
            <a:ext cx="914400" cy="47625"/>
          </a:xfrm>
          <a:prstGeom prst="rect">
            <a:avLst/>
          </a:prstGeom>
          <a:solidFill>
            <a:srgbClr val="8CC2C2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0" y="4058602"/>
            <a:ext cx="121920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B9C5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下一段路，继续一起走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-857250" y="5048250"/>
            <a:ext cx="2857500" cy="2857500"/>
          </a:xfrm>
          <a:prstGeom prst="ellipse">
            <a:avLst/>
          </a:prstGeom>
          <a:solidFill>
            <a:srgbClr val="007878">
              <a:alpha val="50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10382250" y="571500"/>
            <a:ext cx="1143000" cy="1143000"/>
          </a:xfrm>
          <a:prstGeom prst="ellipse">
            <a:avLst/>
          </a:prstGeom>
          <a:ln w="95250">
            <a:solidFill>
              <a:srgbClr val="77B8B6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974工具箱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974工具箱</dc:creator>
  <cp:lastModifiedBy>974工具箱</cp:lastModifiedBy>
  <cp:revision>1</cp:revision>
  <dcterms:created xsi:type="dcterms:W3CDTF">2026-10-16T16:42:05Z</dcterms:created>
  <dcterms:modified xsi:type="dcterms:W3CDTF">2026-10-16T16:42:05Z</dcterms:modified>
</cp:coreProperties>
</file>