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5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6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上季度点检执行率（按类别）</c:v>
                </c:pt>
              </c:strCache>
            </c:strRef>
          </c:tx>
          <c:spPr>
            <a:solidFill>
              <a:srgbClr val="18342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1978E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1C3BB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C1E1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6D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bubble3D val="0"/>
            <c:spPr>
              <a:solidFill>
                <a:srgbClr val="71978E"/>
              </a:solidFill>
              <a:effectLst/>
            </c:spPr>
          </c:dPt>
          <c:dPt>
            <c:idx val="4"/>
            <c:bubble3D val="0"/>
            <c:spPr>
              <a:solidFill>
                <a:srgbClr val="B1C3B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C1E1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8342D"/>
            </a:solidFill>
            <a:ln w="25400" cap="flat">
              <a:solidFill>
                <a:srgbClr val="1834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8342D"/>
              </a:solidFill>
              <a:ln w="9525" cap="flat">
                <a:solidFill>
                  <a:srgbClr val="1834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C1E1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6D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12554A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0C3B3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点检是把故障挡在发生之前。漏检一次，可能换来一次非计划停机与整线停摆。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定部位、定标准、定周期。三样缺一，点检就退化成走形式。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对照标准值判定，超差即记录、即上报，不做经验性放行。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逐项对照标准确认，靠手感略过的部位被重新纳入。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天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异常响应缩短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超差当场生成记录并上报，不再等到停机才发现。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关键项留痕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每条记录可追到人与时间，责任界定不靠回忆。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3DD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3DD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3DD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3DD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留痕迹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现场记录当日归档，原始数据可回看。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3DD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超差即上报，不做经验性豁免。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3DD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跟到关闭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整改跟踪到闭环，未关闭不销项。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点检闭环的三个动作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照标准查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按点检卡逐项确认，不做经验性跳过。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超差就记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判定为异常的，当场记录并上报。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跟到关闭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异常项跟踪整改，闭环才算完成。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3DD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84152B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4152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0C3B3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2026-10-17T00:06:51Z</dcterms:created>
  <dcterms:modified xsi:type="dcterms:W3CDTF">2026-10-17T00:06:51Z</dcterms:modified>
</cp:coreProperties>
</file>