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7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8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9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各区域隐患整改完成率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1B7B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冲压车间</c:v>
                  </c:pt>
                  <c:pt idx="1">
                    <c:v>装配线</c:v>
                  </c:pt>
                  <c:pt idx="2">
                    <c:v>仓储区</c:v>
                  </c:pt>
                  <c:pt idx="3">
                    <c:v>动力站房</c:v>
                  </c:pt>
                  <c:pt idx="4">
                    <c:v>外协区域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1D18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CD7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bubble3D val="0"/>
            <c:spPr>
              <a:solidFill>
                <a:srgbClr val="F1B7B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冲压车间</c:v>
                </c:pt>
                <c:pt idx="1">
                  <c:v>装配线</c:v>
                </c:pt>
                <c:pt idx="2">
                  <c:v>仓储区</c:v>
                </c:pt>
                <c:pt idx="3">
                  <c:v>动力站房</c:v>
                </c:pt>
                <c:pt idx="4">
                  <c:v>外协区域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冲压车间</c:v>
                  </c:pt>
                  <c:pt idx="1">
                    <c:v>装配线</c:v>
                  </c:pt>
                  <c:pt idx="2">
                    <c:v>仓储区</c:v>
                  </c:pt>
                  <c:pt idx="3">
                    <c:v>动力站房</c:v>
                  </c:pt>
                  <c:pt idx="4">
                    <c:v>外协区域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1D18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CD7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D42C1D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A22116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安全培训 · 风险分级管控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把风险管控和隐患排查两道防线讲清楚、落下去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机制运行后的三个结果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各区域隐患整改完成率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风险分级管控在前，隐患排查治理在后，前者管住源头，后者兜住漏网。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按可能性与后果两个维度定级，红橙黄蓝四色对号入座。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按区域、按设备、按作业活动三条线建清单，逐项销号。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机制运行后的三个结果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重大隐患存量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高风险点建档管控，做到动态清零。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条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隐患整改完成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全年排查发现的问题逐条销号，闭环率达标。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重复隐患下降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源头治理见效，同类问题不再反复出现。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各区域隐患整改完成率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双重预防六个动作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4E4E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辨识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按作业活动逐条找危险源。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4E4E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评估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用可能性×后果定风险等级。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4E4E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红橙黄蓝四色对号入座。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4E4E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管控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高风险点设专门措施与责任人。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4E4E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排查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按区域设备活动建排查清单。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4E4E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销号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整改完成才销，未闭环不放过。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让机制真正跑起来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建清单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风险点与隐患项一张表管到底。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定责任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每个风险点到具体责任人。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常复核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定期回头看，动态调整等级。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围绕「商务培训」场景的关键能力，帮助更快落地。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围绕「商务培训」场景的关键能力，帮助更快落地。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围绕「商务培训」场景的关键能力，帮助更快落地。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安全无小事，落实在每一班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2026-10-17T00:06:56Z</dcterms:created>
  <dcterms:modified xsi:type="dcterms:W3CDTF">2026-10-17T00:06:56Z</dcterms:modified>
</cp:coreProperties>
</file>