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0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引导期时间分配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跟岗学习</c:v>
                </c:pt>
                <c:pt idx="1">
                  <c:v>制度与安全</c:v>
                </c:pt>
                <c:pt idx="2">
                  <c:v>团队融入</c:v>
                </c:pt>
                <c:pt idx="3">
                  <c:v>系统操作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87A4C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E5C39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工位、食堂、班车、门禁，把日常动线先走一遍。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跟岗学习，先从旁观到动手，再由师傅带一段。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必学材料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对1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带教师傅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记安全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安全规范与应急流程必须掌握。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认同事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认识直属团队与对接的协同岗位。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定目标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与主管对齐试用期的阶段性目标。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2026-10-17T00:07:02Z</dcterms:created>
  <dcterms:modified xsi:type="dcterms:W3CDTF">2026-10-17T00:07:02Z</dcterms:modified>
</cp:coreProperties>
</file>