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3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4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5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引导期时间分配</c:v>
                </c:pt>
              </c:strCache>
            </c:strRef>
          </c:tx>
          <c:spPr>
            <a:solidFill>
              <a:srgbClr val="7D461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7D461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954E1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B1581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09A7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跟岗学习</c:v>
                  </c:pt>
                  <c:pt idx="1">
                    <c:v>制度与安全</c:v>
                  </c:pt>
                  <c:pt idx="2">
                    <c:v>团队融入</c:v>
                  </c:pt>
                  <c:pt idx="3">
                    <c:v>系统操作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5A3A22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A3A22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6DCD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95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7D461E"/>
              </a:solidFill>
              <a:effectLst/>
            </c:spPr>
          </c:dPt>
          <c:dPt>
            <c:idx val="1"/>
            <c:bubble3D val="0"/>
            <c:spPr>
              <a:solidFill>
                <a:srgbClr val="954E1C"/>
              </a:solidFill>
              <a:effectLst/>
            </c:spPr>
          </c:dPt>
          <c:dPt>
            <c:idx val="2"/>
            <c:bubble3D val="0"/>
            <c:spPr>
              <a:solidFill>
                <a:srgbClr val="B15819"/>
              </a:solidFill>
              <a:effectLst/>
            </c:spPr>
          </c:dPt>
          <c:dPt>
            <c:idx val="3"/>
            <c:bubble3D val="0"/>
            <c:spPr>
              <a:solidFill>
                <a:srgbClr val="D09A7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跟岗学习</c:v>
                </c:pt>
                <c:pt idx="1">
                  <c:v>制度与安全</c:v>
                </c:pt>
                <c:pt idx="2">
                  <c:v>团队融入</c:v>
                </c:pt>
                <c:pt idx="3">
                  <c:v>系统操作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firstSliceAng val="0"/>
        <c:holeSize val="50"/>
      </c:doughnutChart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5A3A22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7D461E"/>
            </a:solidFill>
            <a:ln w="25400" cap="flat">
              <a:solidFill>
                <a:srgbClr val="7D461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7D461E"/>
              </a:solidFill>
              <a:ln w="9525" cap="flat">
                <a:solidFill>
                  <a:srgbClr val="7D461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跟岗学习</c:v>
                  </c:pt>
                  <c:pt idx="1">
                    <c:v>制度与安全</c:v>
                  </c:pt>
                  <c:pt idx="2">
                    <c:v>团队融入</c:v>
                  </c:pt>
                  <c:pt idx="3">
                    <c:v>系统操作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A3A22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A3A22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6DCD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95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image" Target="../media/image-11-9.png"/><Relationship Id="rId10" Type="http://schemas.openxmlformats.org/officeDocument/2006/relationships/image" Target="../media/image-11-10.sv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B15819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8B4514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入职培训 · 第一课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从报到第一天到独立上岗，需要知道的一切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入职引导的三个数字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引导期时间分配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工位、食堂、班车、门禁，把日常动线先走一遍。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考勤、请假、报销、保密，常用的制度先记住入口。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跟岗学习，先从旁观到动手，再由师傅带一段。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入职引导的三个数字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0E7DE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周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三周内完成从旁观到独立上手的过渡。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0E7DE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份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必学材料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制度、流程、安全各一块，扫码即可查阅。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0E7DE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对1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带教师傅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每位新人都有一位固定师傅，问题随时问。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引导期时间分配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入职六件事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0E7DE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办手续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入职登记、工牌、门禁、账号一次办齐。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0E7DE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认环境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工位、食堂、休息区、紧急出口走一遍。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0E7DE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读制度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考勤、报销、保密等常用制度先过一遍。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0E7DE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记安全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安全规范与应急流程必须掌握。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0E7DE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认同事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认识直属团队与对接的协同岗位。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0E7DE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定目标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与主管对齐试用期的阶段性目标。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让新人快速安顿下来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有人带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固定师傅对接，问题有人接。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有清单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该学的、该做的列成表。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有反馈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每周一句话点评，方向不跑偏。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0E7DE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1074B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074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8B4514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B1581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E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欢迎加入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有事随时联系 HR 或直属主管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6A683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2026-10-17T00:07:08Z</dcterms:created>
  <dcterms:modified xsi:type="dcterms:W3CDTF">2026-10-17T00:07:08Z</dcterms:modified>
</cp:coreProperties>
</file>