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6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7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87A4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E5C39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为什么铁块沉底、铁船能浮？先制造认知冲突。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浸在液体中的物体受到向上的托力，这就是浮力。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浮力等于排开液体所受的重力，F浮 = G排 = ρ液gV排。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g/cm³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水的密度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N/kg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 取值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浮沉状态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2026-10-17T00:07:32Z</dcterms:created>
  <dcterms:modified xsi:type="dcterms:W3CDTF">2026-10-17T00:07:32Z</dcterms:modified>
</cp:coreProperties>
</file>