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不同下垫面的地表温度对比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沥青路面</c:v>
                </c:pt>
                <c:pt idx="1">
                  <c:v>建筑屋顶</c:v>
                </c:pt>
                <c:pt idx="2">
                  <c:v>裸土地面</c:v>
                </c:pt>
                <c:pt idx="3">
                  <c:v>草地</c:v>
                </c:pt>
                <c:pt idx="4">
                  <c:v>水域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沥青路面</c:v>
                  </c:pt>
                  <c:pt idx="1">
                    <c:v>建筑屋顶</c:v>
                  </c:pt>
                  <c:pt idx="2">
                    <c:v>裸土地面</c:v>
                  </c:pt>
                  <c:pt idx="3">
                    <c:v>草地</c:v>
                  </c:pt>
                  <c:pt idx="4">
                    <c:v>水域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</c:v>
                </c:pt>
                <c:pt idx="1">
                  <c:v>43</c:v>
                </c:pt>
                <c:pt idx="2">
                  <c:v>39</c:v>
                </c:pt>
                <c:pt idx="3">
                  <c:v>33</c:v>
                </c:pt>
                <c:pt idx="4">
                  <c:v>29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小组课题 · 调研汇报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从遥感数据到可落地的降温建议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同一座城，中心与郊区的夜间温差可达数度。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多时相遥感影像叠加地面气象站数据，交叉验证。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硬化地表、建筑密度、绿地减少共同放大热岛。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城郊夜间温差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中心城区与郊区观测站的多年平均差值。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绿地覆盖率下降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近十年建成区绿地占比的变化幅度。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蒸腾降温贡献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绿地通过蒸腾对局地气温的调节占比。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不同下垫面的地表温度对比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研究四步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从现象出发，界定可验证的问题。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采集数据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遥感与站点数据相互印证。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分析归因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分区对比，找出主要贡献因子。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给出对策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按可行性与效果排序提建议。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小组分工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采集、分析、写作各司其职。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成文复核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结论逐条回到数据核对。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让建议能被采纳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有数据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每条建议都对应一组支持数据。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算成本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给出投入与效果的粗略权衡。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分优先级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先做见效快、门槛低的。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现象与问题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数据从哪来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主要成因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对策建议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城市热岛效应的成因与对策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欢迎提问与指正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7CE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7CEF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2026-10-17T00:07:46Z</dcterms:created>
  <dcterms:modified xsi:type="dcterms:W3CDTF">2026-10-17T00:07:46Z</dcterms:modified>
</cp:coreProperties>
</file>