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一天的时间都去哪了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深度工作</c:v>
                </c:pt>
                <c:pt idx="1">
                  <c:v>会议沟通</c:v>
                </c:pt>
                <c:pt idx="2">
                  <c:v>消息与邮件</c:v>
                </c:pt>
                <c:pt idx="3">
                  <c:v>杂务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A2BE2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5B159C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团队共读 · 分享稿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把一本书读薄，再读成自己能用的方法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三个触动我的数字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一天的时间都去哪了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注意力被打碎的年代，专注成了稀缺的能力。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深度工作创造价值，浮浅工作消耗时间。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三个触动我的数字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重新聚焦耗时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被打断一次，平均要这么久才能回到原状态。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专家日深度上限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即便是熟练者，每天高强度专注也有上限。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倍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产出差距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同样的时间，深度投入者的产出明显更高。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一天的时间都去哪了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六个实践动作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每天同一时间做同一件难事。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关掉打扰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消息静音，先做完再回。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单点任务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一次只做一件事。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设截止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给任务设时限，倒逼效率。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定期复盘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每周看看时间都花在哪。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想清目的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先问这件事值不值得做。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这本书给我的三个提醒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少即是多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做的事越少，能做好得越多。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保护时间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把专注时段当会议一样排进日程。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量化复盘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记录才能看见改变。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下次共读，期待你的分享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2026-10-17T00:07:52Z</dcterms:created>
  <dcterms:modified xsi:type="dcterms:W3CDTF">2026-10-17T00:07:52Z</dcterms:modified>
</cp:coreProperties>
</file>