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38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9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记录散落、统计靠手工，问题往往出在看不见。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623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38290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8290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38290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8290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103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4770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770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64770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4770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582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12495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421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249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6" name="Text 20"/>
          <p:cNvSpPr txBox="1"/>
          <p:nvPr/>
        </p:nvSpPr>
        <p:spPr>
          <a:xfrm>
            <a:off x="91249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91249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围绕「商业计划书」场景的关键能力，帮助更快落地。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2026-10-17T00:07:57Z</dcterms:created>
  <dcterms:modified xsi:type="dcterms:W3CDTF">2026-10-17T00:07:57Z</dcterms:modified>
</cp:coreProperties>
</file>