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67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68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69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6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7.xlsx"/></Relationships>
</file>

<file path=ppt/charts/_rels/chart6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8.xlsx"/></Relationships>
</file>

<file path=ppt/charts/_rels/chart6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9.xlsx"/></Relationships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关键指标完成率</c:v>
                </c:pt>
              </c:strCache>
            </c:strRef>
          </c:tx>
          <c:spPr>
            <a:solidFill>
              <a:srgbClr val="1A4E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9A4E8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设备综合效率</c:v>
                  </c:pt>
                  <c:pt idx="1">
                    <c:v>维修及时率</c:v>
                  </c:pt>
                  <c:pt idx="2">
                    <c:v>点检执行率</c:v>
                  </c:pt>
                  <c:pt idx="3">
                    <c:v>技改计划完成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89</c:v>
                </c:pt>
                <c:pt idx="1">
                  <c:v>96</c:v>
                </c:pt>
                <c:pt idx="2">
                  <c:v>92</c:v>
                </c:pt>
                <c:pt idx="3">
                  <c:v>85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23B7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1DB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bubble3D val="0"/>
            <c:spPr>
              <a:solidFill>
                <a:srgbClr val="79A4E8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设备综合效率</c:v>
                </c:pt>
                <c:pt idx="1">
                  <c:v>维修及时率</c:v>
                </c:pt>
                <c:pt idx="2">
                  <c:v>点检执行率</c:v>
                </c:pt>
                <c:pt idx="3">
                  <c:v>技改计划完成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89</c:v>
                </c:pt>
                <c:pt idx="1">
                  <c:v>96</c:v>
                </c:pt>
                <c:pt idx="2">
                  <c:v>92</c:v>
                </c:pt>
                <c:pt idx="3">
                  <c:v>85</c:v>
                </c:pt>
              </c:numCache>
            </c:numRef>
          </c:val>
        </c:ser>
        <c:firstSliceAng val="0"/>
        <c:holeSize val="50"/>
      </c:doughnutChart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A4EA0"/>
            </a:solidFill>
            <a:ln w="25400" cap="flat">
              <a:solidFill>
                <a:srgbClr val="1A4E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4EA0"/>
              </a:solidFill>
              <a:ln w="9525" cap="flat">
                <a:solidFill>
                  <a:srgbClr val="1A4E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设备综合效率</c:v>
                  </c:pt>
                  <c:pt idx="1">
                    <c:v>维修及时率</c:v>
                  </c:pt>
                  <c:pt idx="2">
                    <c:v>点检执行率</c:v>
                  </c:pt>
                  <c:pt idx="3">
                    <c:v>技改计划完成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89</c:v>
                </c:pt>
                <c:pt idx="1">
                  <c:v>96</c:v>
                </c:pt>
                <c:pt idx="2">
                  <c:v>92</c:v>
                </c:pt>
                <c:pt idx="3">
                  <c:v>85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23B7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1DB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image" Target="../media/image-10-9.png"/><Relationship Id="rId10" Type="http://schemas.openxmlformats.org/officeDocument/2006/relationships/image" Target="../media/image-10-10.sv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256BD9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194993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部门年度总结 · 汇报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从指标完成情况到下一年的重点工作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年度关键指标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关键指标完成率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设备综合效率、故障率、维修及时率，逐项对表。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点检标准化、备件优化、技改推进各有进展。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老设备故障偏多，备件周转仍需加快。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年度关键指标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89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设备综合效率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较去年提升 4 个百分点。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21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非计划停机下降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点检与预防性维修共同见效。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维修及时率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响应机制优化后的完成水平。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5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关键指标完成率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下一年三项重点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预测性维护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关键设备试点状态监测，提前预警。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技改扩面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把成熟改造经验推广到更多工序。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班组能力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技能培训与多能工培养同步推进。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备件周转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优化库存结构，压降占压资金。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数据看板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关键指标可视化，日常管理有抓手。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安全底线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设备本质安全持续投入，不出红线。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7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一年里最该记住的三件事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标准落地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点检从走过场变成真执行。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响应提速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异常处理时间明显缩短。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数据说话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汇报从讲感觉变成讲数字。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围绕「工作总结」场景的关键能力，帮助更快落地。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围绕「工作总结」场景的关键能力，帮助更快落地。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围绕「工作总结」场景的关键能力，帮助更快落地。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0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975F12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75F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194993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以上为设备管理部年度总结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2026-10-17T00:09:00Z</dcterms:created>
  <dcterms:modified xsi:type="dcterms:W3CDTF">2026-10-17T00:09:00Z</dcterms:modified>
</cp:coreProperties>
</file>