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74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75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7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3.xlsx"/></Relationships>
</file>

<file path=ppt/charts/_rels/chart7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4.xlsx"/></Relationships>
</file>

<file path=ppt/charts/_rels/chart7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5.xlsx"/></Relationships>
</file>

<file path=ppt/charts/chart7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各阶段实际进度偏差</c:v>
                </c:pt>
              </c:strCache>
            </c:strRef>
          </c:tx>
          <c:spPr>
            <a:solidFill>
              <a:srgbClr val="1A4EA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B2CAF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123B7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7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A4EA0"/>
              </a:solidFill>
              <a:effectLst/>
            </c:spPr>
          </c:dPt>
          <c:dPt>
            <c:idx val="1"/>
            <c:bubble3D val="0"/>
            <c:spPr>
              <a:solidFill>
                <a:srgbClr val="1F5CBB"/>
              </a:solidFill>
              <a:effectLst/>
            </c:spPr>
          </c:dPt>
          <c:dPt>
            <c:idx val="2"/>
            <c:bubble3D val="0"/>
            <c:spPr>
              <a:solidFill>
                <a:srgbClr val="256BD9"/>
              </a:solidFill>
              <a:effectLst/>
            </c:spPr>
          </c:dPt>
          <c:dPt>
            <c:idx val="3"/>
            <c:bubble3D val="0"/>
            <c:spPr>
              <a:solidFill>
                <a:srgbClr val="79A4E8"/>
              </a:solidFill>
              <a:effectLst/>
            </c:spPr>
          </c:dPt>
          <c:dPt>
            <c:idx val="4"/>
            <c:bubble3D val="0"/>
            <c:spPr>
              <a:solidFill>
                <a:srgbClr val="B2CAF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EEF3F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需求</c:v>
                </c:pt>
                <c:pt idx="1">
                  <c:v>开发</c:v>
                </c:pt>
                <c:pt idx="2">
                  <c:v>联调</c:v>
                </c:pt>
                <c:pt idx="3">
                  <c:v>测试</c:v>
                </c:pt>
                <c:pt idx="4">
                  <c:v>上线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firstSliceAng val="0"/>
        <c:holeSize val="50"/>
      </c:doughnutChart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123B7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charts/chart7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1A4EA0"/>
            </a:solidFill>
            <a:ln w="25400" cap="flat">
              <a:solidFill>
                <a:srgbClr val="1A4EA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123B7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1A4EA0"/>
              </a:solidFill>
              <a:ln w="9525" cap="flat">
                <a:solidFill>
                  <a:srgbClr val="1A4EA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123B7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123B7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1DBEB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406295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EEF3FC"/>
        </a:solidFill>
        <a:ln w="12700" cap="flat">
          <a:solidFill>
            <a:srgbClr val="EEF3FC"/>
          </a:solidFill>
        </a:ln>
        <a:effectLst/>
      </c:spPr>
    </c:plotArea>
    <c:plotVisOnly val="1"/>
    <c:dispBlanksAs val="span"/>
  </c:chart>
  <c:spPr>
    <a:solidFill>
      <a:srgbClr val="EEF3F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256BD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94993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 · 阶段总结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做对了什么、踩了哪些坑、下次怎么改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当初定的目标，最后落到了什么位置。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哪些决策和动作值得保留。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延期、返工、沟通成本的根因在哪。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实际工期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较原计划延期两周。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需求返工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需求变更带来的重复投入。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验收通过率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最终交付的功能验收情况。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复盘的六个动作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先看结果与目标的差距。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关键节点按顺序排开。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不停留在表面现象。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听各方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参与人都说一句真实感受。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提规律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抽出可复用的做法。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DFE6F3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成清单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写进下次的行动清单。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7" name="Shape 5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8" name="Shape 6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9" name="Shape 6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70" name="Shape 6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先对齐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需求和验收标准写清楚再动手。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早联调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接口约定前置，问题早暴露。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勤同步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固定节奏同步进展，减少猜测。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EEF3FC"/>
          </a:solidFill>
          <a:ln w="9525">
            <a:solidFill>
              <a:srgbClr val="D1DBEB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975F1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975F1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94993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9499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DFE6F3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256BD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1" name="Shape 5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2" name="Shape 5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63" name="Shape 5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64" name="Shape 5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复盘结论已同步至团队文档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7" name="Shape 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8" name="Shape 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9" name="Shape 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56BD9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56BD9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2026-10-17T00:09:12Z</dcterms:created>
  <dcterms:modified xsi:type="dcterms:W3CDTF">2026-10-17T00:09:12Z</dcterms:modified>
</cp:coreProperties>
</file>