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76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charts/chart77.xml" ContentType="application/vnd.openxmlformats-officedocument.drawingml.chart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78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/Relationships>
</file>

<file path=ppt/charts/_rels/chart76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6.xlsx"/></Relationships>
</file>

<file path=ppt/charts/_rels/chart7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7.xlsx"/></Relationships>
</file>

<file path=ppt/charts/_rels/chart7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8.xlsx"/></Relationships>
</file>

<file path=ppt/charts/chart7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各阶段实际进度偏差</c:v>
                </c:pt>
              </c:strCache>
            </c:strRef>
          </c:tx>
          <c:spPr>
            <a:solidFill>
              <a:srgbClr val="7D461E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E5C5AD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5A3A22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3A22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E6DCD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7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7D461E"/>
              </a:solidFill>
              <a:effectLst/>
            </c:spPr>
          </c:dPt>
          <c:dPt>
            <c:idx val="1"/>
            <c:bubble3D val="0"/>
            <c:spPr>
              <a:solidFill>
                <a:srgbClr val="954E1C"/>
              </a:solidFill>
              <a:effectLst/>
            </c:spPr>
          </c:dPt>
          <c:dPt>
            <c:idx val="2"/>
            <c:bubble3D val="0"/>
            <c:spPr>
              <a:solidFill>
                <a:srgbClr val="B15819"/>
              </a:solidFill>
              <a:effectLst/>
            </c:spPr>
          </c:dPt>
          <c:dPt>
            <c:idx val="3"/>
            <c:bubble3D val="0"/>
            <c:spPr>
              <a:solidFill>
                <a:srgbClr val="D09A72"/>
              </a:solidFill>
              <a:effectLst/>
            </c:spPr>
          </c:dPt>
          <c:dPt>
            <c:idx val="4"/>
            <c:bubble3D val="0"/>
            <c:spPr>
              <a:solidFill>
                <a:srgbClr val="E5C5A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BF4EC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需求</c:v>
                </c:pt>
                <c:pt idx="1">
                  <c:v>开发</c:v>
                </c:pt>
                <c:pt idx="2">
                  <c:v>联调</c:v>
                </c:pt>
                <c:pt idx="3">
                  <c:v>测试</c:v>
                </c:pt>
                <c:pt idx="4">
                  <c:v>上线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</c:ser>
        <c:firstSliceAng val="0"/>
        <c:holeSize val="50"/>
      </c:doughnutChart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5A3A22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charts/chart7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7D461E"/>
            </a:solidFill>
            <a:ln w="25400" cap="flat">
              <a:solidFill>
                <a:srgbClr val="7D461E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5A3A22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7D461E"/>
              </a:solidFill>
              <a:ln w="9525" cap="flat">
                <a:solidFill>
                  <a:srgbClr val="7D461E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需求</c:v>
                  </c:pt>
                  <c:pt idx="1">
                    <c:v>开发</c:v>
                  </c:pt>
                  <c:pt idx="2">
                    <c:v>联调</c:v>
                  </c:pt>
                  <c:pt idx="3">
                    <c:v>测试</c:v>
                  </c:pt>
                  <c:pt idx="4">
                    <c:v>上线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8</c:v>
                </c:pt>
                <c:pt idx="1">
                  <c:v>15</c:v>
                </c:pt>
                <c:pt idx="2">
                  <c:v>22</c:v>
                </c:pt>
                <c:pt idx="3">
                  <c:v>12</c:v>
                </c:pt>
                <c:pt idx="4">
                  <c:v>6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5A3A22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A3A22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E6DCD2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795D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BF4EC"/>
        </a:solidFill>
        <a:ln w="12700" cap="flat">
          <a:solidFill>
            <a:srgbClr val="FBF4EC"/>
          </a:solidFill>
        </a:ln>
        <a:effectLst/>
      </c:spPr>
    </c:plotArea>
    <c:plotVisOnly val="1"/>
    <c:dispBlanksAs val="span"/>
  </c:chart>
  <c:spPr>
    <a:solidFill>
      <a:srgbClr val="FBF4E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6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5.png"/><Relationship Id="rId6" Type="http://schemas.openxmlformats.org/officeDocument/2006/relationships/image" Target="../media/image-13-6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B15819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8B4514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 · 阶段总结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做对了什么、踩了哪些坑、下次怎么改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15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当初定的目标，最后落到了什么位置。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哪些决策和动作值得保留。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延期、返工、沟通成本的根因在哪。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15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本次项目的三个数字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周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实际工期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较原计划延期两周。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次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需求返工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需求变更带来的重复投入。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验收通过率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最终交付的功能验收情况。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15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各阶段实际进度偏差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15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复盘的六个动作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对目标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先看结果与目标的差距。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捋时间线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关键节点按顺序排开。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找根因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不停留在表面现象。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听各方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参与人都说一句真实感受。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提规律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抽出可复用的做法。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F0E7DE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B15819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成清单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写进下次的行动清单。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15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下次开工前的三个提醒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先对齐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需求和验收标准写清楚再动手。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早联调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接口约定前置，问题早暴露。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6DCD2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勤同步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固定节奏同步进展，减少猜测。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B15819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15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工作总结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BF4EC"/>
          </a:solidFill>
          <a:ln w="9525">
            <a:solidFill>
              <a:srgbClr val="E6DCD2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围绕「工作总结」场景的关键能力，帮助更快落地。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15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1074B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074B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8B4514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B4514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0E7DE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B15819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5A3A2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B1581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95D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15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B15819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B15819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目标与结果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做对了什么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踩了哪些坑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E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下次怎么改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B15819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B49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项目复盘报告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3D25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E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DCB49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E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复盘结论已同步至团队文档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B15819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E4DAD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B15819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2026-10-17T00:09:18Z</dcterms:created>
  <dcterms:modified xsi:type="dcterms:W3CDTF">2026-10-17T00:09:18Z</dcterms:modified>
</cp:coreProperties>
</file>