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9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0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7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8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8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住宅销售</c:v>
                </c:pt>
                <c:pt idx="1">
                  <c:v>商业运营</c:v>
                </c:pt>
                <c:pt idx="2">
                  <c:v>物业管理</c:v>
                </c:pt>
                <c:pt idx="3">
                  <c:v>金融服务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收入、利润、回款三项对表看。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分业务线看贡献，找出增长与拖累。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主要科目的变化与原因说明。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收入同比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期内营业收入同比增幅。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毛利率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较上季度小幅回升。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应收账款回收完成情况。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抓回款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账龄结构定期梳理。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控风险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合规与风险敞口预警。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定举措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下季度重点逐条明确。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2026-10-17T00:09:24Z</dcterms:created>
  <dcterms:modified xsi:type="dcterms:W3CDTF">2026-10-17T00:09:24Z</dcterms:modified>
</cp:coreProperties>
</file>