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8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8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8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7.xlsx"/></Relationships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影响购买决策的主要因素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样本怎么选、问卷怎么设、口径怎么定。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规模、增速与竞争格局的整体判断。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需求、痛点与决策因素的分层画像。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有效样本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覆盖三类城市与多个人群。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市场增速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目标品类的年度增长率。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首要决策因素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用户最看重的选择依据占比。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清数据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清洗无效样本再分析。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找规律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交叉分析找出关键差异。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给建议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结论对应可行动的方向。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让报告能被使用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结论前置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开篇就把核心结论说清。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证据充足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每个结论都有数据支撑。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建议具体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给出可落地的下一步。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2026-10-17T00:09:38Z</dcterms:created>
  <dcterms:modified xsi:type="dcterms:W3CDTF">2026-10-17T00:09:38Z</dcterms:modified>
</cp:coreProperties>
</file>