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9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92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93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9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1.xlsx"/></Relationships>
</file>

<file path=ppt/charts/_rels/chart9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2.xlsx"/></Relationships>
</file>

<file path=ppt/charts/_rels/chart9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3.xlsx"/></Relationships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用户反馈问题分布</c:v>
                </c:pt>
              </c:strCache>
            </c:strRef>
          </c:tx>
          <c:spPr>
            <a:solidFill>
              <a:srgbClr val="64239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6B4F3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64239A"/>
              </a:solidFill>
              <a:effectLst/>
            </c:spPr>
          </c:dPt>
          <c:dPt>
            <c:idx val="1"/>
            <c:bubble3D val="0"/>
            <c:spPr>
              <a:solidFill>
                <a:srgbClr val="7627BC"/>
              </a:solidFill>
              <a:effectLst/>
            </c:spPr>
          </c:dPt>
          <c:dPt>
            <c:idx val="2"/>
            <c:bubble3D val="0"/>
            <c:spPr>
              <a:solidFill>
                <a:srgbClr val="8A2BE2"/>
              </a:solidFill>
              <a:effectLst/>
            </c:spPr>
          </c:dPt>
          <c:dPt>
            <c:idx val="3"/>
            <c:bubble3D val="0"/>
            <c:spPr>
              <a:solidFill>
                <a:srgbClr val="B77DEC"/>
              </a:solidFill>
              <a:effectLst/>
            </c:spPr>
          </c:dPt>
          <c:dPt>
            <c:idx val="4"/>
            <c:bubble3D val="0"/>
            <c:spPr>
              <a:solidFill>
                <a:srgbClr val="D6B4F3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6EFFA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流程繁琐</c:v>
                </c:pt>
                <c:pt idx="1">
                  <c:v>加载缓慢</c:v>
                </c:pt>
                <c:pt idx="2">
                  <c:v>提示不清</c:v>
                </c:pt>
                <c:pt idx="3">
                  <c:v>功能缺失</c:v>
                </c:pt>
                <c:pt idx="4">
                  <c:v>其他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firstSliceAng val="0"/>
        <c:holeSize val="50"/>
      </c:doughnutChart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1D6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4239A"/>
            </a:solidFill>
            <a:ln w="25400" cap="flat">
              <a:solidFill>
                <a:srgbClr val="64239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4239A"/>
              </a:solidFill>
              <a:ln w="9525" cap="flat">
                <a:solidFill>
                  <a:srgbClr val="64239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1D6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D4E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04B8A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6EFFA"/>
        </a:solidFill>
        <a:ln w="12700" cap="flat">
          <a:solidFill>
            <a:srgbClr val="F6EFFA"/>
          </a:solidFill>
        </a:ln>
        <a:effectLst/>
      </c:spPr>
    </c:plotArea>
    <c:plotVisOnly val="1"/>
    <c:dispBlanksAs val="span"/>
  </c:chart>
  <c:spPr>
    <a:solidFill>
      <a:srgbClr val="F6EFFA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A2BE2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5B159C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用户体验 · 满意度调研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把「哪里好用、哪里别扭」量化出来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用户反馈问题分布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 + 行为数据 + 少量深访，三源交叉。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总体评分与分维度评分一起看。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找出拉低体验的关键环节。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五分制下的平均评分。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吐槽率最高的环节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集中在表单填写与审核等待。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860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份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有效问卷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覆盖新老用户不同使用阶段。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用户反馈问题分布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定指标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先定要衡量的维度。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发问卷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问题简洁，避免诱导。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行为数据与自述互证。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做深访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找典型用户聊透原因。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区分真问题和伪需求。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AE0F0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A2BE2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排优先级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按影响面决定先改哪个。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改进要坚持的三件事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抓高频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优先改影响面最大的问题。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小步迭代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改完就看数据有没有变好。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0D4E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持续听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把反馈通道一直开着。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A2BE2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6EFFA"/>
          </a:solidFill>
          <a:ln w="9525">
            <a:solidFill>
              <a:srgbClr val="E0D4E7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围绕「研究报告」场景的关键能力，帮助更快落地。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E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43790B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43790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5B159C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5B159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AE0F0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A2BE2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A2BE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04B8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A2BE2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A2BE2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A2BE2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A0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A0F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改进项已排入下个迭代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A2BE2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A2BE2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2026-10-17T00:09:52Z</dcterms:created>
  <dcterms:modified xsi:type="dcterms:W3CDTF">2026-10-17T00:09:52Z</dcterms:modified>
</cp:coreProperties>
</file>