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9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95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96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9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4.xlsx"/></Relationships>
</file>

<file path=ppt/charts/_rels/chart9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5.xlsx"/></Relationships>
</file>

<file path=ppt/charts/_rels/chart9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6.xlsx"/></Relationships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87A4C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E5C39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016758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从城市热环境现象出发，提出可验证的问题。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遥感影像结合地面观测，构建分析框架。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绿地规模与连通性对降温的作用存在差异。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相关系数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绿地率与降温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绿地覆盖率与地表温度的负相关程度。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℃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最大温差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研究区内不同下垫面的温差极值。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研究单元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覆盖研究区的主要空间单元。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验证关系的显著性。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提炼结论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从结果回到研究问题。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讨论局限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如实说明边界与不足。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2026-10-17T00:09:59Z</dcterms:created>
  <dcterms:modified xsi:type="dcterms:W3CDTF">2026-10-17T00:09:59Z</dcterms:modified>
</cp:coreProperties>
</file>