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45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46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47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4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5.xlsx"/></Relationships>
</file>

<file path=ppt/charts/_rels/chart14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6.xlsx"/></Relationships>
</file>

<file path=ppt/charts/_rels/chart14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7.xlsx"/></Relationships>
</file>

<file path=ppt/charts/chart1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相册照片主题分布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自然风景</c:v>
                  </c:pt>
                  <c:pt idx="1">
                    <c:v>人物合影</c:v>
                  </c:pt>
                  <c:pt idx="2">
                    <c:v>街头人文</c:v>
                  </c:pt>
                  <c:pt idx="3">
                    <c:v>美食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E4A2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3E0D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自然风景</c:v>
                </c:pt>
                <c:pt idx="1">
                  <c:v>人物合影</c:v>
                </c:pt>
                <c:pt idx="2">
                  <c:v>街头人文</c:v>
                </c:pt>
                <c:pt idx="3">
                  <c:v>美食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自然风景</c:v>
                  </c:pt>
                  <c:pt idx="1">
                    <c:v>人物合影</c:v>
                  </c:pt>
                  <c:pt idx="2">
                    <c:v>街头人文</c:v>
                  </c:pt>
                  <c:pt idx="3">
                    <c:v>美食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E4A2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3E0D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87A4C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E5C39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团队相册 · 旅行记录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把一路的风景和笑声，留成一册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这趟旅程的三个数字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相册照片主题分布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带着期待上路，旅程从这里开始。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风景、趣事、意外的小插曲。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团队里的每个人，都值得被记录。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这趟旅程的三个数字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天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旅程时长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从出发到返程的总天数。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同行伙伴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参与本次旅行的团队成员。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张</a:t>
            </a:r>
            <a:endParaRPr lang="en-US" sz="4800" dirty="0"/>
          </a:p>
        </p:txBody>
      </p:sp>
      <p:sp>
        <p:nvSpPr>
          <p:cNvPr id="19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留下照片</a:t>
            </a:r>
            <a:endParaRPr lang="en-US" sz="1350" dirty="0"/>
          </a:p>
        </p:txBody>
      </p:sp>
      <p:sp>
        <p:nvSpPr>
          <p:cNvPr id="20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筛选后收录进相册的数量。</a:t>
            </a:r>
            <a:endParaRPr lang="en-US" sz="1050" dirty="0"/>
          </a:p>
        </p:txBody>
      </p:sp>
      <p:sp>
        <p:nvSpPr>
          <p:cNvPr id="21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22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3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相册照片主题分布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六个难忘瞬间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启程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满怀期待地出发。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远眺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山顶上看到的那片云海。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小憩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路边一家小店，聊了很久。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夜色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篝火旁的歌声与笑声。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合影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一张全员都在的照片。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AE1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返程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带着故事回到日常。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这趟旅行的三个收获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放松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暂时离开工作的节奏。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熟悉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同事之间多了共同话题。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留念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把好时光留成册子。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相册图集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围绕「相册图集」场景的关键能力，帮助更快落地。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围绕「相册图集」场景的关键能力，帮助更快落地。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围绕「相册图集」场景的关键能力，帮助更快落地。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归来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出发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沿途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同行的人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归来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团队旅行相册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旅途愉快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下一段路，继续一起走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857250" y="5048250"/>
            <a:ext cx="2857500" cy="2857500"/>
          </a:xfrm>
          <a:prstGeom prst="ellipse">
            <a:avLst/>
          </a:prstGeom>
          <a:solidFill>
            <a:srgbClr val="287A4C">
              <a:alpha val="5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0382250" y="571500"/>
            <a:ext cx="1143000" cy="1143000"/>
          </a:xfrm>
          <a:prstGeom prst="ellipse">
            <a:avLst/>
          </a:prstGeom>
          <a:ln w="95250">
            <a:solidFill>
              <a:srgbClr val="8BB89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2026-10-17T00:11:49Z</dcterms:created>
  <dcterms:modified xsi:type="dcterms:W3CDTF">2026-10-17T00:11:49Z</dcterms:modified>
</cp:coreProperties>
</file>