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55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5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57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5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与上一代关键指标对比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性能</c:v>
                </c:pt>
                <c:pt idx="1">
                  <c:v>续航</c:v>
                </c:pt>
                <c:pt idx="2">
                  <c:v>充电速度</c:v>
                </c:pt>
                <c:pt idx="3">
                  <c:v>影像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性能</c:v>
                  </c:pt>
                  <c:pt idx="1">
                    <c:v>续航</c:v>
                  </c:pt>
                  <c:pt idx="2">
                    <c:v>充电速度</c:v>
                  </c:pt>
                  <c:pt idx="3">
                    <c:v>影像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125</c:v>
                </c:pt>
                <c:pt idx="2">
                  <c:v>160</c:v>
                </c:pt>
                <c:pt idx="3">
                  <c:v>140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年度旗舰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一次把「快、稳、省」讲清楚的发布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先讲用户此刻的不便，再谈我们怎么解决。一上来就念参数，观众先失去的是兴趣。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三个核心升级，一句一个，说人话。把参数翻译成用户能感知的场景，比堆数字更有说服力。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用实测数据说话，续航、速度、耐用度各给一个可验证的数字，比形容词更让人信服。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1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4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与上一代关键指标对比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49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52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三个实测数字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1.8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倍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运算提速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与上一代相比的综合性能提升。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续航表现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重度使用场景下的实测续航。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分钟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快充至八成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标准充电条件下的实测时间。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六大亮点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新一代芯片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算力更强，功耗更低。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高刷屏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滑动跟手，长时间看也不累。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隐私保护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敏感数据本地处理，不上云。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连接升级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多设备协同更顺畅。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跨端体验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手机与电脑文件随手互传。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系统更新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多年系统维护承诺。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8869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6492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3154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3154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86000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14400" y="313372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914400" y="3603308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914400" y="407289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914400" y="4542473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811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362700" y="2286000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362700" y="2581275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6362700" y="313372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04800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6362700" y="3603308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17583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362700" y="407289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398716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6362700" y="4542473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629400" y="4456748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705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468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134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134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463165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11" name="Shape 9"/>
          <p:cNvSpPr/>
          <p:nvPr/>
        </p:nvSpPr>
        <p:spPr>
          <a:xfrm>
            <a:off x="3712464" y="2377440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12464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3" name="Text 11"/>
          <p:cNvSpPr txBox="1"/>
          <p:nvPr/>
        </p:nvSpPr>
        <p:spPr>
          <a:xfrm>
            <a:off x="3712464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12464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6510528" y="2377440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10528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7" name="Text 15"/>
          <p:cNvSpPr txBox="1"/>
          <p:nvPr/>
        </p:nvSpPr>
        <p:spPr>
          <a:xfrm>
            <a:off x="6510528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510528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9" name="Shape 17"/>
          <p:cNvSpPr/>
          <p:nvPr/>
        </p:nvSpPr>
        <p:spPr>
          <a:xfrm>
            <a:off x="9308592" y="2377440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308592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308592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308592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3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4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66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为什么值得换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体验升级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每天都在用的功能明显更顺。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耐用省心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一次投入，用得更久。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生态协同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与已有设备无缝配合。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痛点开场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产品亮相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体验验证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价格与上市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旗舰新品发布会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现已开启预售 · 欢迎体验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2026-10-17T03:00:49Z</dcterms:created>
  <dcterms:modified xsi:type="dcterms:W3CDTF">2026-10-17T03:00:49Z</dcterms:modified>
</cp:coreProperties>
</file>