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8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8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8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C1E1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6D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C1E1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6D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收入、利润、回款三项对表看。单看收入容易乐观，三个指标凑齐才看得清真实的经营状况。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分业务线看贡献，找出增长的和拖累的。平均数会掩盖问题，拆开才看得见。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主要科目的变化与原因逐一说明。涨了要讲为什么，降了要讲是不是可持续。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9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0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5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6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8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2026-10-17T03:02:32Z</dcterms:created>
  <dcterms:modified xsi:type="dcterms:W3CDTF">2026-10-17T03:02:32Z</dcterms:modified>
</cp:coreProperties>
</file>