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03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04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05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0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3.xlsx"/></Relationships>
</file>

<file path=ppt/charts/_rels/chart10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4.xlsx"/></Relationships>
</file>

<file path=ppt/charts/_rels/chart10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5.xlsx"/></Relationships>
</file>

<file path=ppt/charts/chart10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主要终点指标前后对比</c:v>
                </c:pt>
              </c:strCache>
            </c:strRef>
          </c:tx>
          <c:spPr>
            <a:solidFill>
              <a:srgbClr val="225D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BAE90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对照组</c:v>
                  </c:pt>
                  <c:pt idx="1">
                    <c:v>低剂量组</c:v>
                  </c:pt>
                  <c:pt idx="2">
                    <c:v>中剂量组</c:v>
                  </c:pt>
                  <c:pt idx="3">
                    <c:v>高剂量组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E4A2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3E0D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10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bubble3D val="0"/>
            <c:spPr>
              <a:solidFill>
                <a:srgbClr val="7BAE90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对照组</c:v>
                </c:pt>
                <c:pt idx="1">
                  <c:v>低剂量组</c:v>
                </c:pt>
                <c:pt idx="2">
                  <c:v>中剂量组</c:v>
                </c:pt>
                <c:pt idx="3">
                  <c:v>高剂量组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</c:ser>
        <c:firstSliceAng val="0"/>
        <c:holeSize val="50"/>
      </c:doughnutChart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10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25D39"/>
            </a:solidFill>
            <a:ln w="25400" cap="flat">
              <a:solidFill>
                <a:srgbClr val="225D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25D39"/>
              </a:solidFill>
              <a:ln w="9525" cap="flat">
                <a:solidFill>
                  <a:srgbClr val="225D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对照组</c:v>
                  </c:pt>
                  <c:pt idx="1">
                    <c:v>低剂量组</c:v>
                  </c:pt>
                  <c:pt idx="2">
                    <c:v>中剂量组</c:v>
                  </c:pt>
                  <c:pt idx="3">
                    <c:v>高剂量组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E4A2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3E0D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科研结题 · 项目汇报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三年研究，交出一份能复核的答卷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结题六个环节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为什么做这个课题，临床上或科学上的空白在哪，先把「必要性」讲透。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样本、分组、指标与统计方法逐项说明，让评委能判断结论是否可靠。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关键指标的变化与统计学意义，该显著的显著，不显著的也如实报告。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结题六个环节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明确科学问题与价值。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严格按方案执行。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原始数据可追溯。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方法选择有依据。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结论不超出数据边界。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论文与转化一并汇报。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围绕「毕业答辩」场景的关键能力，帮助更快落地。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围绕「毕业答辩」场景的关键能力，帮助更快落地。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围绕「毕业答辩」场景的关键能力，帮助更快落地。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9286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9286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E5C39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主要终点指标前后对比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5" name="Shape 1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三个核心指标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例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入组样本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符合入排标准的有效样本量。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12.4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关键指标改善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主要终点指标的相对改善幅度。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篇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产出论文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研究期内发表与投稿情况。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答辩要讲清的三件事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做了什么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研究问题与设计一目了然。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发现了什么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结果与统计结论清楚呈现。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意义在哪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学术与临床价值说透。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敬请各位专家指正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2026-10-17T03:03:47Z</dcterms:created>
  <dcterms:modified xsi:type="dcterms:W3CDTF">2026-10-17T03:03:47Z</dcterms:modified>
</cp:coreProperties>
</file>