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106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07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08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10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6.xlsx"/></Relationships>
</file>

<file path=ppt/charts/_rels/chart10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7.xlsx"/></Relationships>
</file>

<file path=ppt/charts/_rels/chart10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8.xlsx"/></Relationships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任期内主要业务指标变化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7A1D18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CD7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业务完成率</c:v>
                </c:pt>
                <c:pt idx="1">
                  <c:v>群众满意度</c:v>
                </c:pt>
                <c:pt idx="2">
                  <c:v>流程时效</c:v>
                </c:pt>
                <c:pt idx="3">
                  <c:v>问题整改率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7A1D18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CD7D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image" Target="../media/image-11-9.png"/><Relationship Id="rId10" Type="http://schemas.openxmlformats.org/officeDocument/2006/relationships/image" Target="../media/image-11-10.sv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岗位申请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讲清我能做什么，以及准备怎么做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任期内主要业务指标变化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一句话讲清过往岗位与主要职责，让评委十秒内知道你是谁、干过什么。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挑三个拿得出手的成果，用数据说话。产量、质量、安全各举一个，覆盖面广。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这个岗位要解决什么问题，我怎么看。讲出理解和判断，比复述职责有分量。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相关经验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从事本领域工作的年限。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任期内主要业务指标的变化。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带过团队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直接管理与协同的团队规模。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履职六项打算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抓重点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先啃最影响全局的那件事。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带队伍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把责任落到人，把方法教到位。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立流程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把靠人扛的事变成靠机制转。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用指标衡量成效，不做印象管理。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守底线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廉洁与合规是不可碰的红线。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定期回看，及时纠偏。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竞聘发言的三个要点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我是谁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经历与能力，简洁清楚。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我做过什么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成果与数据，最有说服力。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我要怎么做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思路与计划，落到具体。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围绕「竞聘述职」场景的关键能力，帮助更快落地。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围绕「竞聘述职」场景的关键能力，帮助更快落地。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围绕「竞聘述职」场景的关键能力，帮助更快落地。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恳请各位领导评议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2026-10-17T03:03:57Z</dcterms:created>
  <dcterms:modified xsi:type="dcterms:W3CDTF">2026-10-17T03:03:57Z</dcterms:modified>
</cp:coreProperties>
</file>