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2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上季度点检执行率（按类别）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润滑系统</c:v>
                </c:pt>
                <c:pt idx="1">
                  <c:v>电气控制</c:v>
                </c:pt>
                <c:pt idx="2">
                  <c:v>传动部件</c:v>
                </c:pt>
                <c:pt idx="3">
                  <c:v>安全防护</c:v>
                </c:pt>
                <c:pt idx="4">
                  <c:v>气路系统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image" Target="../media/image-9-10.svg"/><Relationship Id="rId11" Type="http://schemas.openxmlformats.org/officeDocument/2006/relationships/image" Target="../media/image-9-11.png"/><Relationship Id="rId12" Type="http://schemas.openxmlformats.org/officeDocument/2006/relationships/image" Target="../media/image-9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内部培训 · 现场作业标准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面向一线操作与点检人员，统一判定口径与记录方式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87928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15550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2890837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822133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822133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281363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390900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319462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658553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点检的目的不是记数字，是在故障发生前把它拦下来。漏检一次，可能换来一次非计划停机，甚至整线停摆，代价远高于那几分钟的检查。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定部位、定标准、定周期，三样缺一不可。部位不清就漏项，标准不明就靠感觉，周期不定就成了想起来才做的事。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对照点检卡上的标准值判定，有油污、有异响、超温超压就是异常。一旦超差，当场记录、当场上报，不做经验性放行。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每台设备明确要到哪些点位，不漏不重。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给出可判定的标准值，不凭手感放行。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8869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6492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3154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3154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86000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2581275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914400" y="313372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04800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914400" y="3603308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17583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914400" y="407289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398716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914400" y="4542473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181100" y="4456748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362700" y="2286000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362700" y="2581275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8" name="Shape 16"/>
          <p:cNvSpPr/>
          <p:nvPr/>
        </p:nvSpPr>
        <p:spPr>
          <a:xfrm>
            <a:off x="6362700" y="313372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04800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362700" y="3603308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17583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362700" y="407289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398716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6362700" y="4542473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629400" y="4456748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4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点检六步法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明确每台设备要查的点位，不漏不重。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给出可判定的标准值，不凭经验放行。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留痕迹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现场记录当日归档，原始数据可回看。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超差即上报，不做经验性豁免。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跟到关闭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整改跟踪到闭环，未关闭不销项。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4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1851422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146697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记录不是负担，是证据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2832497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108722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一次漏检可能带来数小时非计划停机，代价远高于多花的两分钟。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384119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记录的价值在于事后可复核：什么时候、查了哪、判定是什么。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573667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把记录做成随手可填的卡片，执行率才守得住。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0" name="Shape 7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Shape 11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8F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8F9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DE5F4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19499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DE7F7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1F5DB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F5D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4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按标准执行，有疑问联系培训科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2026-10-17T04:37:22Z</dcterms:created>
  <dcterms:modified xsi:type="dcterms:W3CDTF">2026-10-17T04:37:22Z</dcterms:modified>
</cp:coreProperties>
</file>