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4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5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 · 整体表现</c:v>
                </c:pt>
              </c:strCache>
            </c:strRef>
          </c:tx>
          <c:spPr>
            <a:solidFill>
              <a:srgbClr val="1834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1978E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1C3BB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bubble3D val="0"/>
            <c:spPr>
              <a:solidFill>
                <a:srgbClr val="71978E"/>
              </a:solidFill>
              <a:effectLst/>
            </c:spPr>
          </c:dPt>
          <c:dPt>
            <c:idx val="4"/>
            <c:bubble3D val="0"/>
            <c:spPr>
              <a:solidFill>
                <a:srgbClr val="B1C3B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8342D"/>
            </a:solidFill>
            <a:ln w="25400" cap="flat">
              <a:solidFill>
                <a:srgbClr val="183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8342D"/>
              </a:solidFill>
              <a:ln w="9525" cap="flat">
                <a:solidFill>
                  <a:srgbClr val="183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87928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15550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2890837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822133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822133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281363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390900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319462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658553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点检的目的不是记数字，是在故障发生前把它拦下来。漏检一次，可能换来一次非计划停机，甚至整线停摆，代价远高于那几分钟的检查。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84152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4152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C3B3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点检闭环的三个动作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照标准查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按点检卡逐项确认，不做经验性跳过。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超差就记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判定为异常的，当场记录并上报。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跟到关闭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异常项跟踪整改，闭环才算完成。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EE2D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点检的目的不是记数字，是在故障发生前把它拦下来。漏检一次…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EE2DC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EE2DC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EE2DC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技巧：一页只讲一件事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培训课件最常见的毛病，是一页塞三张图、五个结论，学员的眼睛只会落在最亮的那块。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654618"/>
            <a:ext cx="54483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做法：一页只留一个核心图或一个核心数字，其余内容放进附录，讲完再回头补充。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EE1D9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E0BDB3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E0BDB3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E0BDB3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0C3B3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EE2DC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8FABA3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8FABA3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8FABA3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9D6D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2026-10-17T04:37:32Z</dcterms:created>
  <dcterms:modified xsi:type="dcterms:W3CDTF">2026-10-17T04:37:32Z</dcterms:modified>
</cp:coreProperties>
</file>