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21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站姿、引导、递物，这些细节客人看在眼里。仪态端正了，后面的话才有人愿意听。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服务是可以被教的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把「态度好」拆成具体动作，人人都能做到位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站姿、引导、递物，这些细节客人看在眼里。仪态端正了，后面…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AE3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AE3E1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6E2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A2211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8E3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B9281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928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2026-10-17T04:38:45Z</dcterms:created>
  <dcterms:modified xsi:type="dcterms:W3CDTF">2026-10-17T04:38:45Z</dcterms:modified>
</cp:coreProperties>
</file>