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5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全年传播热度节奏 · 整体表现</c:v>
                </c:pt>
              </c:strCache>
            </c:strRef>
          </c:tx>
          <c:spPr>
            <a:solidFill>
              <a:srgbClr val="B57ED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2DB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8A94F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bubble3D val="0"/>
            <c:spPr>
              <a:solidFill>
                <a:srgbClr val="B2DB8E"/>
              </a:solidFill>
              <a:effectLst/>
            </c:spPr>
          </c:dPt>
          <c:dPt>
            <c:idx val="4"/>
            <c:bubble3D val="0"/>
            <c:spPr>
              <a:solidFill>
                <a:srgbClr val="78A94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1月</c:v>
                </c:pt>
                <c:pt idx="1">
                  <c:v>4月</c:v>
                </c:pt>
                <c:pt idx="2">
                  <c:v>6月</c:v>
                </c:pt>
                <c:pt idx="3">
                  <c:v>9月</c:v>
                </c:pt>
                <c:pt idx="4">
                  <c:v>11月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firstSliceAng val="0"/>
        <c:holeSize val="50"/>
      </c:doughnutChart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DD9F7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B57EDC"/>
            </a:solidFill>
            <a:ln w="25400" cap="flat">
              <a:solidFill>
                <a:srgbClr val="B57ED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57EDC"/>
              </a:solidFill>
              <a:ln w="9525" cap="flat">
                <a:solidFill>
                  <a:srgbClr val="B57ED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营销提案 · 年度规划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从人群洞察到传播节奏，一年怎么打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谁在买、为什么买、在哪儿被触达，把画像画清楚再动手。人群不清，后面的动作都是猜的。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一年一句主张，所有内容围绕它展开。主张要能一句话说清，说不清就是还没想明白。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大促、日常、节点三条线错峰发力，避免自己打自己。节奏的密度比单次声量更重要。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分人群定制内容与渠道。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一句能记住、能传播的核心话术。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每个动作都对应可量化的指标。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57E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381C47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57ED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381C47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57ED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381C47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57ED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9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2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人群洞察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用数据说话，不靠拍脑袋。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主张定调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一句核心话术打全年。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节奏排期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大促与日常错峰发力。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内容生产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围绕主张做系列化内容。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渠道分发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按人群选渠道，不作全量投放。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每阶段看效果，动态挪预算。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目标曝光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互动率提升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转化率目标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市场营销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2DC56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2DC5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7D31B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三类核心内容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品牌向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讲清价值主张，建立认知。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产品向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把卖点翻译成用户利益。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互动向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制造参与感，撬动自发传播。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每个阶段复盘一次，把钱和人力挪到有效的渠道上。预算不调整…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57ED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期待与品牌方深入共创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2026-10-17T04:41:40Z</dcterms:created>
  <dcterms:modified xsi:type="dcterms:W3CDTF">2026-10-17T04:41:40Z</dcterms:modified>
</cp:coreProperties>
</file>