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D7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09BD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bubble3D val="0"/>
            <c:spPr>
              <a:solidFill>
                <a:srgbClr val="909BD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0D98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D700"/>
            </a:solidFill>
            <a:ln w="25400" cap="flat">
              <a:solidFill>
                <a:srgbClr val="FFD7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D700"/>
              </a:solidFill>
              <a:ln w="9525" cap="flat">
                <a:solidFill>
                  <a:srgbClr val="FFD7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这一季从城市秋日的光影里找颜色与质感，暖调为主，给人一种想靠近的感觉。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保暖不臃肿，是这季面料的核心诉求。用了更轻的填充和更挺的织法，上身不显厚。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松弛的廓形配大地色系，日常通勤也好穿。留出活动量，不挑身材。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面料触感与垂坠感是主角。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利落肩线与松弛下摆的平衡。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大地色系贯穿整季。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D70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D70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D700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D70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5D7AF7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D7A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8B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通勤造型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利落外套配针织，干练不僵硬。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休闲造型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宽松廓形配底色，松弛自在。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出席造型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质感面料加持，低调有分量。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2E290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2E290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27230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A48B0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2E2912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FBD82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BD82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2026-10-17T04:42:30Z</dcterms:created>
  <dcterms:modified xsi:type="dcterms:W3CDTF">2026-10-17T04:42:30Z</dcterms:modified>
</cp:coreProperties>
</file>