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67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68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69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6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6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关键指标完成率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设备综合效率</c:v>
                </c:pt>
                <c:pt idx="1">
                  <c:v>维修及时率</c:v>
                </c:pt>
                <c:pt idx="2">
                  <c:v>点检执行率</c:v>
                </c:pt>
                <c:pt idx="3">
                  <c:v>技改计划完成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设备综合效率</c:v>
                  </c:pt>
                  <c:pt idx="1">
                    <c:v>维修及时率</c:v>
                  </c:pt>
                  <c:pt idx="2">
                    <c:v>点检执行率</c:v>
                  </c:pt>
                  <c:pt idx="3">
                    <c:v>技改计划完成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89</c:v>
                </c:pt>
                <c:pt idx="1">
                  <c:v>96</c:v>
                </c:pt>
                <c:pt idx="2">
                  <c:v>92</c:v>
                </c:pt>
                <c:pt idx="3">
                  <c:v>85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部门年度总结 · 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从指标完成情况到下一年的重点工作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设备综合效率、故障率、维修及时率逐项对表，完成的说明原因，没完成的讲清差距。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点检标准化、备件优化、技改推进，各有进展也各有欠账，摆出来一起看。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老设备故障偏多，备件周转还是慢。这两块是拖后腿的主因，也是明年要重点补的。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5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点检标准化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点检卡全覆盖，执行率稳步提升。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备件优化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常用备件安全库存重设，减少等待。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技改推进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关键工序自动化改造按计划落地。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7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8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9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2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下一年三项重点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预测性维护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关键设备试点状态监测，提前预警。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技改扩面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把成熟改造经验推广到更多工序。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班组能力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技能培训与多能工培养同步推进。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备件周转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优化库存结构，压降占压资金。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关键指标可视化，日常管理有抓手。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安全底线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设备本质安全持续投入，不出红线。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60" name="Shape 5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1" name="Text 5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2" name="Text 5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3" name="Text 5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年度关键指标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89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设备综合效率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较去年提升 4 个百分点。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非计划停机下降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点检与预防性维修共同见效。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维修及时率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响应机制优化后的完成水平。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4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5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7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一年里最该记住的三件事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标准落地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点检从走过场变成真执行。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响应提速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异常处理时间明显缩短。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数据说话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汇报从讲感觉变成讲数字。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BE3F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94993">
              <a:alpha val="20000"/>
            </a:srgbClr>
          </a:solidFill>
          <a:ln w="15240">
            <a:solidFill>
              <a:srgbClr val="1949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56BD9">
              <a:alpha val="20000"/>
            </a:srgbClr>
          </a:solidFill>
          <a:ln w="15240">
            <a:solidFill>
              <a:srgbClr val="256BD9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9" name="Shape 4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52" name="Text 5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DEE6F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6" name="Shape 14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194993"/>
          </a:solidFill>
          <a:ln/>
        </p:spPr>
      </p:sp>
      <p:sp>
        <p:nvSpPr>
          <p:cNvPr id="17" name="Shape 15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256BD9"/>
          </a:solidFill>
          <a:ln/>
        </p:spPr>
      </p:sp>
      <p:sp>
        <p:nvSpPr>
          <p:cNvPr id="21" name="Shape 19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3" name="Text 21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256BD9"/>
          </a:solidFill>
          <a:ln/>
        </p:spPr>
      </p:sp>
      <p:sp>
        <p:nvSpPr>
          <p:cNvPr id="25" name="Shape 23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7" name="Text 25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256BD9"/>
          </a:solidFill>
          <a:ln/>
        </p:spPr>
      </p:sp>
      <p:sp>
        <p:nvSpPr>
          <p:cNvPr id="29" name="Shape 27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A1B3CF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31" name="Text 29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975" dirty="0"/>
          </a:p>
        </p:txBody>
      </p:sp>
      <p:sp>
        <p:nvSpPr>
          <p:cNvPr id="32" name="Shape 30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194993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4" name="Text 32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5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6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9" name="Shape 5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60" name="Text 5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1" name="Text 5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62" name="Text 6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关键指标完成率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指标完成情况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三项主要工作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差在哪里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明年怎么走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设备管理部年度工作总结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以上为设备管理部年度总结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2026-10-17T04:42:56Z</dcterms:created>
  <dcterms:modified xsi:type="dcterms:W3CDTF">2026-10-17T04:42:56Z</dcterms:modified>
</cp:coreProperties>
</file>