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76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77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78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7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6.xlsx"/></Relationships>
</file>

<file path=ppt/charts/_rels/chart7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7.xlsx"/></Relationships>
</file>

<file path=ppt/charts/_rels/chart7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8.xlsx"/></Relationships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各阶段实际进度偏差 · 整体表现</c:v>
                </c:pt>
              </c:strCache>
            </c:strRef>
          </c:tx>
          <c:spPr>
            <a:solidFill>
              <a:srgbClr val="7D461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09A7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5C5AD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需求</c:v>
                  </c:pt>
                  <c:pt idx="1">
                    <c:v>开发</c:v>
                  </c:pt>
                  <c:pt idx="2">
                    <c:v>联调</c:v>
                  </c:pt>
                  <c:pt idx="3">
                    <c:v>测试</c:v>
                  </c:pt>
                  <c:pt idx="4">
                    <c:v>上线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bubble3D val="0"/>
            <c:spPr>
              <a:solidFill>
                <a:srgbClr val="D09A72"/>
              </a:solidFill>
              <a:effectLst/>
            </c:spPr>
          </c:dPt>
          <c:dPt>
            <c:idx val="4"/>
            <c:bubble3D val="0"/>
            <c:spPr>
              <a:solidFill>
                <a:srgbClr val="E5C5AD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需求</c:v>
                </c:pt>
                <c:pt idx="1">
                  <c:v>开发</c:v>
                </c:pt>
                <c:pt idx="2">
                  <c:v>联调</c:v>
                </c:pt>
                <c:pt idx="3">
                  <c:v>测试</c:v>
                </c:pt>
                <c:pt idx="4">
                  <c:v>上线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</c:ser>
        <c:firstSliceAng val="0"/>
        <c:holeSize val="50"/>
      </c:doughnutChart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5A3A22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7D461E"/>
            </a:solidFill>
            <a:ln w="25400" cap="flat">
              <a:solidFill>
                <a:srgbClr val="7D461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7D461E"/>
              </a:solidFill>
              <a:ln w="9525" cap="flat">
                <a:solidFill>
                  <a:srgbClr val="7D46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需求</c:v>
                  </c:pt>
                  <c:pt idx="1">
                    <c:v>开发</c:v>
                  </c:pt>
                  <c:pt idx="2">
                    <c:v>联调</c:v>
                  </c:pt>
                  <c:pt idx="3">
                    <c:v>测试</c:v>
                  </c:pt>
                  <c:pt idx="4">
                    <c:v>上线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image" Target="../media/image-9-11.png"/><Relationship Id="rId12" Type="http://schemas.openxmlformats.org/officeDocument/2006/relationships/image" Target="../media/image-9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 · 阶段总结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做对了什么、踩了哪些坑、下次怎么改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复盘的三条主线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复盘的六个动作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8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9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0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1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当初定的目标，最后落到了什么位置。完成的、超出的、没做到的，先摆事实，不带情绪。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7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哪些决策和动作值得保留，找出来沉淀成方法，别让下次又从头摸索。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7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延期、返工、沟通成本高，根因往往不在执行层，而在早期需求没对齐。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7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0" y="990600"/>
            <a:ext cx="457200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5000" b="1" dirty="0">
                <a:solidFill>
                  <a:srgbClr val="FFFFFF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Shape 1"/>
          <p:cNvSpPr/>
          <p:nvPr/>
        </p:nvSpPr>
        <p:spPr>
          <a:xfrm>
            <a:off x="9391650" y="4038600"/>
            <a:ext cx="4095750" cy="4095750"/>
          </a:xfrm>
          <a:prstGeom prst="ellipse">
            <a:avLst/>
          </a:prstGeom>
          <a:solidFill>
            <a:srgbClr val="B15819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9925050" y="2209800"/>
            <a:ext cx="2000250" cy="200025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819400"/>
            <a:ext cx="685800" cy="57150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3105150"/>
            <a:ext cx="723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ONE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48615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对事不对人</a:t>
            </a:r>
            <a:endParaRPr lang="en-US" sz="42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476750"/>
            <a:ext cx="685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复盘要的是规律，不是责任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复盘的三条主线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目标回顾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对照当初的目标，差距在哪。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过程还原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按时间线把关键节点捋清楚。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规律提炼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从个案里抽出可复用的经验。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9" name="Shape 5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0" name="Text 5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1" name="Text 5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2" name="Text 5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1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2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3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4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复盘的六个动作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对目标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先看结果与目标的差距。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捋时间线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关键节点按顺序排开。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找根因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不停留在表面现象。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听各方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参与人都说一句真实感受。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提规律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抽出可复用的做法。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成清单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写进下次的行动清单。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71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72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73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4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75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5" name="Shape 5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6" name="Text 6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7" name="Text 6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8" name="Text 6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1074B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074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8B451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6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7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9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157472"/>
            <a:ext cx="914400" cy="57150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46227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786122"/>
            <a:ext cx="7429500" cy="780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复盘不是追责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把问题摊开，是为了下次少犯错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7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0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800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把每次教训变成制度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800100" y="3132058"/>
            <a:ext cx="8001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00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同样的问题出现两次，就是流程没改到位。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800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把教训写进检查清单，下次自动触发。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800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复盘结论要有人跟进，否则白开一场会。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975" dirty="0"/>
          </a:p>
        </p:txBody>
      </p:sp>
      <p:sp>
        <p:nvSpPr>
          <p:cNvPr id="10" name="Shape 7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477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477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Shape 11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B1581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各阶段实际进度偏差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5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48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4" name="Shape 4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5" name="Text 4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4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47" name="Text 4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5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48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1581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复盘结论已同步至团队文档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2026-10-17T04:43:42Z</dcterms:created>
  <dcterms:modified xsi:type="dcterms:W3CDTF">2026-10-17T04:43:42Z</dcterms:modified>
</cp:coreProperties>
</file>