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93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9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1.xlsx"/></Relationships>
</file>

<file path=ppt/charts/_rels/chart9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用户反馈问题分布 · 整体表现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6B4F3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bubble3D val="0"/>
            <c:spPr>
              <a:solidFill>
                <a:srgbClr val="D6B4F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流程繁琐</c:v>
                </c:pt>
                <c:pt idx="1">
                  <c:v>加载缓慢</c:v>
                </c:pt>
                <c:pt idx="2">
                  <c:v>提示不清</c:v>
                </c:pt>
                <c:pt idx="3">
                  <c:v>功能缺失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用户体验 · 满意度调研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把「哪里好用、哪里别扭」量化出来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体验的三个维度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问卷、行为数据加少量深访，三源交叉。单一来源的结论容易偏，交叉后才能相互印证。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总体评分与分维度评分一起看。总分好看但某个维度拖后腿，问题还是在那里。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找出拉低整体体验的关键环节，往往就是少数几个触点，决定了大部分的不满。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体验的三个维度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易用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上手快不快，找得到想要的吗。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效率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关键任务要几步完成。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可靠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出问题的频率与恢复速度。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AE0F0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EAE0F0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A2BE2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5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6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定指标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先定要衡量的维度。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发问卷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问题简洁，避免诱导。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行为数据与自述互证。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做深访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找典型用户聊透原因。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区分真问题和伪需求。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AE0F0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排优先级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按影响面决定先改哪个。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五分制下的平均评分。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吐槽率最高的环节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集中在表单填写与审核等待。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有效问卷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覆盖新老用户不同使用阶段。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472434"/>
            <a:ext cx="914400" cy="57150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77723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101084"/>
            <a:ext cx="7429500" cy="1465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用户说的，和做的，往往不一样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问卷之外，还要看行为数据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EBDBF8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问卷、行为数据加少量深访，三源交叉。单一来源的结论容易偏…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EBDBF8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总体评分与分维度评分一起看。总分好看但某个维度拖后腿，问…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EBDBF8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找出拉低整体体验的关键环节，往往就是少数几个触点，决定了…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EBDBF8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按影响面与整改成本排序，先动影响大、成本低的，让改进看得…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E8DDEE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E8DDE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8A2BE2">
              <a:alpha val="20000"/>
            </a:srgbClr>
          </a:solidFill>
          <a:ln w="15240">
            <a:solidFill>
              <a:srgbClr val="8A2BE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8A2BE2">
              <a:alpha val="20000"/>
            </a:srgbClr>
          </a:solidFill>
          <a:ln w="15240">
            <a:solidFill>
              <a:srgbClr val="8A2BE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5B159C">
              <a:alpha val="20000"/>
            </a:srgbClr>
          </a:solidFill>
          <a:ln w="15240">
            <a:solidFill>
              <a:srgbClr val="5B159C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8A2BE2">
              <a:alpha val="20000"/>
            </a:srgbClr>
          </a:solidFill>
          <a:ln w="15240">
            <a:solidFill>
              <a:srgbClr val="8A2BE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65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66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A2BE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6EFFA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改进项已排入下个迭代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2026-10-17T04:44:56Z</dcterms:created>
  <dcterms:modified xsi:type="dcterms:W3CDTF">2026-10-17T04:44:56Z</dcterms:modified>
</cp:coreProperties>
</file>