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106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07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charts/chart108.xml" ContentType="application/vnd.openxmlformats-officedocument.drawingml.chart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10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6.xlsx"/></Relationships>
</file>

<file path=ppt/charts/_rels/chart10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7.xlsx"/></Relationships>
</file>

<file path=ppt/charts/_rels/chart10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8.xlsx"/></Relationships>
</file>

<file path=ppt/charts/chart10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任期内主要业务指标变化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10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业务完成率</c:v>
                </c:pt>
                <c:pt idx="1">
                  <c:v>群众满意度</c:v>
                </c:pt>
                <c:pt idx="2">
                  <c:v>流程时效</c:v>
                </c:pt>
                <c:pt idx="3">
                  <c:v>问题整改率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10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image" Target="../media/image-9-9.png"/><Relationship Id="rId10" Type="http://schemas.openxmlformats.org/officeDocument/2006/relationships/image" Target="../media/image-9-10.svg"/><Relationship Id="rId11" Type="http://schemas.openxmlformats.org/officeDocument/2006/relationships/image" Target="../media/image-9-11.png"/><Relationship Id="rId12" Type="http://schemas.openxmlformats.org/officeDocument/2006/relationships/image" Target="../media/image-9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岗位申请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讲清我能做什么，以及准备怎么做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履职六项打算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一句话讲清过往岗位与主要职责，让评委十秒内知道你是谁、干过什么。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19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挑三个拿得出手的成果，用数据说话。产量、质量、安全各举一个，覆盖面广。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这个岗位要解决什么问题，我怎么看。讲出理解和判断，比复述职责有分量。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858000" y="990600"/>
            <a:ext cx="4572000" cy="2400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5000" b="1" dirty="0">
                <a:solidFill>
                  <a:srgbClr val="FFFFFF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0" dirty="0"/>
          </a:p>
        </p:txBody>
      </p:sp>
      <p:sp>
        <p:nvSpPr>
          <p:cNvPr id="3" name="Shape 1"/>
          <p:cNvSpPr/>
          <p:nvPr/>
        </p:nvSpPr>
        <p:spPr>
          <a:xfrm>
            <a:off x="9391650" y="4038600"/>
            <a:ext cx="4095750" cy="4095750"/>
          </a:xfrm>
          <a:prstGeom prst="ellipse">
            <a:avLst/>
          </a:prstGeom>
          <a:solidFill>
            <a:srgbClr val="D42C1D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9925050" y="2209800"/>
            <a:ext cx="2000250" cy="200025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914400" y="2819400"/>
            <a:ext cx="6858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3105150"/>
            <a:ext cx="7239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ONE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3486150"/>
            <a:ext cx="6858000" cy="762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讲成绩，也讲思路</a:t>
            </a:r>
            <a:endParaRPr lang="en-US" sz="42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476750"/>
            <a:ext cx="6858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光有过去不够，还要让人看见你的下一步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岗位相关的经历与积累。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过往工作拿得出的成绩。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对岗位的清晰判断与路径。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45161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72783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39446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39446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36195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38290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38290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4" name="Text 11"/>
          <p:cNvSpPr txBox="1"/>
          <p:nvPr/>
        </p:nvSpPr>
        <p:spPr>
          <a:xfrm>
            <a:off x="38290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63246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65341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18" name="Text 14"/>
          <p:cNvSpPr txBox="1"/>
          <p:nvPr/>
        </p:nvSpPr>
        <p:spPr>
          <a:xfrm>
            <a:off x="65341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19" name="Text 15"/>
          <p:cNvSpPr txBox="1"/>
          <p:nvPr/>
        </p:nvSpPr>
        <p:spPr>
          <a:xfrm>
            <a:off x="65341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1" name="Shape 16"/>
          <p:cNvSpPr/>
          <p:nvPr/>
        </p:nvSpPr>
        <p:spPr>
          <a:xfrm>
            <a:off x="9029700" y="2787015"/>
            <a:ext cx="2247900" cy="1676400"/>
          </a:xfrm>
          <a:prstGeom prst="roundRect">
            <a:avLst>
              <a:gd name="adj" fmla="val 7955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9239250" y="2996565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D42C1D"/>
          </a:solidFill>
          <a:ln/>
        </p:spPr>
      </p:sp>
      <p:sp>
        <p:nvSpPr>
          <p:cNvPr id="23" name="Text 18"/>
          <p:cNvSpPr txBox="1"/>
          <p:nvPr/>
        </p:nvSpPr>
        <p:spPr>
          <a:xfrm>
            <a:off x="9239250" y="3034665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4" name="Text 19"/>
          <p:cNvSpPr txBox="1"/>
          <p:nvPr/>
        </p:nvSpPr>
        <p:spPr>
          <a:xfrm>
            <a:off x="9239250" y="3568065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5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8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3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4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6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履职六项打算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抓重点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先啃最影响全局的那件事。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带队伍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把责任落到人，把方法教到位。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立流程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把靠人扛的事变成靠机制转。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看数据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用指标衡量成效，不做印象管理。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守底线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廉洁与合规是不可碰的红线。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常复盘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定期回看，及时纠偏。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相关经验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从事本领域工作的年限。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35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指标提升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任期内主要业务指标的变化。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人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带过团队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直接管理与协同的团队规模。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0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800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述职要经得起追问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800100" y="313205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800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每一个数字背后，都要有具体的做法支撑。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800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成绩归团队，问题讲自己，姿态摆正很重要。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800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对岗位的判断要落在地上，不做空泛表态。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477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477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F4C7C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D42C1D">
              <a:alpha val="10000"/>
            </a:srgbClr>
          </a:solidFill>
          <a:ln w="14288">
            <a:solidFill>
              <a:srgbClr val="D42C1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恳请各位领导评议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2026-10-17T04:46:15Z</dcterms:created>
  <dcterms:modified xsi:type="dcterms:W3CDTF">2026-10-17T04:46:15Z</dcterms:modified>
</cp:coreProperties>
</file>