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1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16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17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5.xlsx"/></Relationships>
</file>

<file path=ppt/charts/_rels/chart1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6.xlsx"/></Relationships>
</file>

<file path=ppt/charts/_rels/chart1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7.xlsx"/></Relationships>
</file>

<file path=ppt/charts/chart1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班组主要指标表现 · 整体表现</c:v>
                </c:pt>
              </c:strCache>
            </c:strRef>
          </c:tx>
          <c:spPr>
            <a:solidFill>
              <a:srgbClr val="18342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1978E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产量达成</c:v>
                  </c:pt>
                  <c:pt idx="1">
                    <c:v>一次交检合格</c:v>
                  </c:pt>
                  <c:pt idx="2">
                    <c:v>设备完好率</c:v>
                  </c:pt>
                  <c:pt idx="3">
                    <c:v>安全考核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1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bubble3D val="0"/>
            <c:spPr>
              <a:solidFill>
                <a:srgbClr val="71978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产量达成</c:v>
                </c:pt>
                <c:pt idx="1">
                  <c:v>一次交检合格</c:v>
                </c:pt>
                <c:pt idx="2">
                  <c:v>设备完好率</c:v>
                </c:pt>
                <c:pt idx="3">
                  <c:v>安全考核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</c:ser>
        <c:firstSliceAng val="0"/>
        <c:holeSize val="50"/>
      </c:doughnutChart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C1E1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1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8342D"/>
            </a:solidFill>
            <a:ln w="25400" cap="flat">
              <a:solidFill>
                <a:srgbClr val="1834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8342D"/>
              </a:solidFill>
              <a:ln w="9525" cap="flat">
                <a:solidFill>
                  <a:srgbClr val="1834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产量达成</c:v>
                  </c:pt>
                  <c:pt idx="1">
                    <c:v>一次交检合格</c:v>
                  </c:pt>
                  <c:pt idx="2">
                    <c:v>设备完好率</c:v>
                  </c:pt>
                  <c:pt idx="3">
                    <c:v>安全考核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生产管理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从带好一个班到管好一条线，我准备好了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上任六项打算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从一线操作做起，到班组管理，一步步走过来。路径清楚，可信度就高。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产量、质量、安全三个维度各有可说的结果，每个配一个具体数字。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车间主任的关键是让人和事都转得起来。管人不到位，事就落不下去。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懂现场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熟悉设备、工序与现场问题。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带过人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有班组管理与培养经验。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出过结果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产量质量指标有实际提升。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上任六项打算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稳住队伍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先把人心聚起来，再谈变革。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抓标准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作业标准落地，减少随意性。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提效率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盯瓶颈工序，一点点抠效率。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守安全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安全是不可让渡的底线。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保设备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点检到位，减少非计划停机。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班后会小结，问题不隔夜。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一线经验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从操作到班组长的完整经历。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班组产量提升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任班组长期间的产出增幅。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零安全事故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班组连续保持安全无事故。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84152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4152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0C3B3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0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800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竞聘要说自己的话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800100" y="313205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00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套话谁都会讲，具体经历才相信你。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800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把做过的真实案例讲出来，比任何表态都管用。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800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承认不足，反而显得可信。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477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477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C3CFC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12554A">
              <a:alpha val="10000"/>
            </a:srgbClr>
          </a:solidFill>
          <a:ln w="14288">
            <a:solidFill>
              <a:srgbClr val="1255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12554A"/>
          </a:solidFill>
          <a:ln w="28575">
            <a:solidFill>
              <a:srgbClr val="F5F2E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12554A"/>
          </a:solidFill>
          <a:ln w="28575">
            <a:solidFill>
              <a:srgbClr val="F5F2E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12554A"/>
          </a:solidFill>
          <a:ln w="28575">
            <a:solidFill>
              <a:srgbClr val="F5F2E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12554A"/>
          </a:solidFill>
          <a:ln w="28575">
            <a:solidFill>
              <a:srgbClr val="F5F2E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12554A"/>
          </a:solidFill>
          <a:ln w="28575">
            <a:solidFill>
              <a:srgbClr val="F5F2E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5F2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5F2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5F2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5F2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5F2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班组主要指标表现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请各位领导评判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2026-10-17T04:46:53Z</dcterms:created>
  <dcterms:modified xsi:type="dcterms:W3CDTF">2026-10-17T04:46:53Z</dcterms:modified>
</cp:coreProperties>
</file>