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87928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15550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2890837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82213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82213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281363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390900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319462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658553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点检的目的不是记数字，是在故障发生前把它拦下来。漏检一次，可能换来一次非计划停机，甚至整线停摆，代价远高于那几分钟的检查。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点检的目的不是记数字，是在故障发生前把它拦下来。漏检一次，可能换来一次非计划停机，甚至整线停摆…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定部位、定标准、定周期，三样缺一不可。部位不清就漏项，标准不明就靠感觉…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对照点检卡上的标准值判定，有油污、有异响、超温超压就是异常。一旦超差，当场记录、当场上报…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点检记录当日归档，纸面与系统保持一致。判为异常的项要挂账跟踪，整改人到场、验证人签字…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润滑与油位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最容易漏，也最容易在漏检后出事。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传动与紧固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振动和异响是早期信号，靠眼看手摸。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安全防护装置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防护失效属红线项，一票否决。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2026-10-17T10:23:39Z</dcterms:created>
  <dcterms:modified xsi:type="dcterms:W3CDTF">2026-10-17T10:23:39Z</dcterms:modified>
</cp:coreProperties>
</file>