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8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各类客诉占比 · 整体表现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5C5A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bubble3D val="0"/>
            <c:spPr>
              <a:solidFill>
                <a:srgbClr val="E5C5A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上菜速度</c:v>
                </c:pt>
                <c:pt idx="1">
                  <c:v>菜品口味</c:v>
                </c:pt>
                <c:pt idx="2">
                  <c:v>服务态度</c:v>
                </c:pt>
                <c:pt idx="3">
                  <c:v>环境卫生</c:v>
                </c:pt>
                <c:pt idx="4">
                  <c:v>结账流程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门店培训 · 服务标准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把「态度好」拆成看得见、学得会的动作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6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站姿、引导、递物，这些细节客人看在眼里。仪态端正了，后面的话才有人愿意听。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B15819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ONE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先接情绪，再谈问题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顺序错了，道理再对也听不进去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迎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主动问候、目光到位、及时引导入座。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让对方说完，复述一遍确认理解无误。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给出明确的处理动作和时限，别让客人等空。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6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7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8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0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8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9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0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1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2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倾听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不打断，让对方把话说完。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共情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先认感受，再谈问题本身。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核实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弄清事实，不急于下结论。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给方案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给出可选项，让对方有选择感。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处理完再回访一次，确认满意。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归类记录，推动流程改进。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9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70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71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73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2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3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4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3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4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5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7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把服务做成可以复制的动作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有标准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每个动作都有可对照的规范。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有演练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场景模拟，比听讲记得牢。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每天班前会点一句，进步看得见。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5E8D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5E8DB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2E6DB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8B451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3E7DB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974F1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974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B1581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3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6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3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6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服务做细，生意才稳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2026-10-17T10:24:41Z</dcterms:created>
  <dcterms:modified xsi:type="dcterms:W3CDTF">2026-10-17T10:24:41Z</dcterms:modified>
</cp:coreProperties>
</file>