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21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1B7B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bubble3D val="0"/>
            <c:spPr>
              <a:solidFill>
                <a:srgbClr val="F1B7B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站姿、引导、递物，这些细节客人看在眼里。仪态端正了，后面的话才有人愿意听。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服务升级后的三个变化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顾客评分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礼仪动作标准化后，好评率稳步上升。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客诉升级率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当场接住情绪，矛盾大多在第一线化解。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响应时限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点单、上菜、呼应的响应都框进时限里。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服务是可以被教的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把「态度好」拆成具体动作，人人都能做到位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站姿、引导、递物，这些细节客人看在眼里。仪态端正了，后面…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F9DFDD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F2BD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F2BDB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2026-10-17T10:24:57Z</dcterms:created>
  <dcterms:modified xsi:type="dcterms:W3CDTF">2026-10-17T10:24:57Z</dcterms:modified>
</cp:coreProperties>
</file>