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24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先把「浮力从哪来」讲透，公式是水到渠成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技巧：先做后讲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让学生先猜、再做、后讲，课堂参与度完全不同。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一节课留十分钟做小实验，比多讲两道题更有效。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2026-10-17T10:25:13Z</dcterms:created>
  <dcterms:modified xsi:type="dcterms:W3CDTF">2026-10-17T10:25:13Z</dcterms:modified>
</cp:coreProperties>
</file>