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25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27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同体积不同材料的浮沉情况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木块</c:v>
                </c:pt>
                <c:pt idx="1">
                  <c:v>冰</c:v>
                </c:pt>
                <c:pt idx="2">
                  <c:v>水</c:v>
                </c:pt>
                <c:pt idx="3">
                  <c:v>铝块</c:v>
                </c:pt>
                <c:pt idx="4">
                  <c:v>铁块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课堂教学 · 八年级下册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从现象到公式，把阿基米德原理用起来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V排。抓住「排开」两个字，概念就不会混。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浮力方向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始终竖直向上，与重力方向相反。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阿基米德原理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 = ρ液 g V排，与物体本身密度无关。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判断浮沉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比较密度或受力，三种状态分清。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8869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6492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3154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3154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86000"/>
            <a:ext cx="49149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914400" y="3133725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914400" y="3603308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914400" y="4072890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914400" y="4542473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811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62700" y="2286000"/>
            <a:ext cx="49149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627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8" name="Shape 16"/>
          <p:cNvSpPr/>
          <p:nvPr/>
        </p:nvSpPr>
        <p:spPr>
          <a:xfrm>
            <a:off x="6362700" y="3133725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362700" y="3603308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362700" y="4072890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362700" y="4542473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6294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V排。抓住「排开」两个字…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三个量知二求一，注意单位统一。再结合漂浮、悬浮、下沉三种状态判断受力。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解题六步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先标出已知量与所求量。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确认是漂浮、悬浮还是下沉。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按状态选 F浮 = G 或 F浮 = ρ液gV排。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统一单位后再代入计算。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算结果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注意有效数字与单位。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验合理性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结果是否符合常识与量级。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三种状态的判断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漂浮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&lt; ρ液，F浮 = G物。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悬浮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= ρ液，F浮 = G物。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下沉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&gt; ρ液，F浮 &lt; G物。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C2DBC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287A4C">
              <a:alpha val="10000"/>
            </a:srgbClr>
          </a:solidFill>
          <a:ln w="14288">
            <a:solidFill>
              <a:srgbClr val="287A4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课后练习第 3、5、7 题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2026-10-17T10:25:26Z</dcterms:created>
  <dcterms:modified xsi:type="dcterms:W3CDTF">2026-10-17T10:25:26Z</dcterms:modified>
</cp:coreProperties>
</file>